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Do Hyeon"/>
      <p:regular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Didact Gothic"/>
      <p:regular r:id="rId28"/>
    </p:embeddedFont>
    <p:embeddedFont>
      <p:font typeface="Montserrat ExtraBold"/>
      <p:bold r:id="rId29"/>
      <p:boldItalic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DidactGothic-regular.fntdata"/><Relationship Id="rId27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regular.fntdata"/><Relationship Id="rId18" Type="http://schemas.openxmlformats.org/officeDocument/2006/relationships/font" Target="fonts/DoHyeo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7dfdbdc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7dfdbdc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ade839ad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ade839ad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7dfdbdca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7dfdbdca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de839ad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de839ad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19371b8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b19371b8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7dfdbdc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7dfdbdc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b19371b85b_0_32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b19371b85b_0_32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b19371b8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b19371b8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rect b="b" l="l" r="r" t="t"/>
            <a:pathLst>
              <a:path extrusionOk="0" h="5805" w="2238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type="title"/>
          </p:nvPr>
        </p:nvSpPr>
        <p:spPr>
          <a:xfrm>
            <a:off x="720000" y="540000"/>
            <a:ext cx="38520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3"/>
          <p:cNvSpPr/>
          <p:nvPr/>
        </p:nvSpPr>
        <p:spPr>
          <a:xfrm rot="2522481">
            <a:off x="7899723" y="185602"/>
            <a:ext cx="204385" cy="820688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251882" y="255357"/>
            <a:ext cx="332689" cy="361572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9092844" y="2893105"/>
            <a:ext cx="152818" cy="173285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8905124" y="2796665"/>
            <a:ext cx="129141" cy="58399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8750124" y="2603090"/>
            <a:ext cx="120666" cy="78220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8525982" y="2457678"/>
            <a:ext cx="118785" cy="120794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8263035" y="2341290"/>
            <a:ext cx="101341" cy="136123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7866956" y="2227101"/>
            <a:ext cx="111393" cy="146621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544854" y="4235004"/>
            <a:ext cx="484905" cy="368484"/>
          </a:xfrm>
          <a:custGeom>
            <a:rect b="b" l="l" r="r" t="t"/>
            <a:pathLst>
              <a:path extrusionOk="0" h="33744" w="33105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subTitle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subTitle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4"/>
          <p:cNvSpPr txBox="1"/>
          <p:nvPr>
            <p:ph idx="4" type="subTitle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4"/>
          <p:cNvSpPr/>
          <p:nvPr/>
        </p:nvSpPr>
        <p:spPr>
          <a:xfrm flipH="1" rot="6946894">
            <a:off x="7881448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 flipH="1" rot="10800000">
            <a:off x="847864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"/>
          <p:cNvSpPr/>
          <p:nvPr/>
        </p:nvSpPr>
        <p:spPr>
          <a:xfrm flipH="1" rot="10800000">
            <a:off x="844096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 flipH="1" rot="10800000">
            <a:off x="7923937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 flipH="1" rot="10800000">
            <a:off x="7922623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"/>
          <p:cNvSpPr/>
          <p:nvPr/>
        </p:nvSpPr>
        <p:spPr>
          <a:xfrm flipH="1" rot="10800000">
            <a:off x="7963370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"/>
          <p:cNvSpPr/>
          <p:nvPr/>
        </p:nvSpPr>
        <p:spPr>
          <a:xfrm flipH="1" rot="10800000">
            <a:off x="8495790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 flipH="1" rot="10800000">
            <a:off x="8669007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 flipH="1" rot="-5400000">
            <a:off x="-162934" y="839580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flipH="1" rot="10800000">
            <a:off x="8242013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15"/>
          <p:cNvSpPr txBox="1"/>
          <p:nvPr>
            <p:ph hasCustomPrompt="1" idx="2" type="title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/>
          <p:nvPr>
            <p:ph idx="1" type="subTitle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idx="3" type="title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15"/>
          <p:cNvSpPr txBox="1"/>
          <p:nvPr>
            <p:ph hasCustomPrompt="1" idx="4" type="title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6" type="title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7" type="title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8" type="subTitle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5"/>
          <p:cNvSpPr txBox="1"/>
          <p:nvPr>
            <p:ph idx="9" type="title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15"/>
          <p:cNvSpPr txBox="1"/>
          <p:nvPr>
            <p:ph hasCustomPrompt="1" idx="13" type="title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/>
          <p:nvPr>
            <p:ph idx="14" type="subTitle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1" type="subTitle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7"/>
          <p:cNvSpPr txBox="1"/>
          <p:nvPr>
            <p:ph idx="2" type="title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4" type="title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7"/>
          <p:cNvSpPr/>
          <p:nvPr/>
        </p:nvSpPr>
        <p:spPr>
          <a:xfrm flipH="1" rot="10800000">
            <a:off x="8462443" y="676756"/>
            <a:ext cx="457397" cy="421299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 rot="10800000">
            <a:off x="8071191" y="150022"/>
            <a:ext cx="552284" cy="386486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flipH="1" rot="10800000">
            <a:off x="8022625" y="76195"/>
            <a:ext cx="489627" cy="357863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 flipH="1" rot="10800000">
            <a:off x="164335" y="793240"/>
            <a:ext cx="197208" cy="165511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 flipH="1" rot="10800000">
            <a:off x="453603" y="718419"/>
            <a:ext cx="166554" cy="55774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 flipH="1" rot="10800000">
            <a:off x="751549" y="625144"/>
            <a:ext cx="155622" cy="74627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"/>
          <p:cNvSpPr/>
          <p:nvPr/>
        </p:nvSpPr>
        <p:spPr>
          <a:xfrm flipH="1" rot="10800000">
            <a:off x="1189898" y="337735"/>
            <a:ext cx="153259" cy="115333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flipH="1" rot="10800000">
            <a:off x="1451784" y="121257"/>
            <a:ext cx="130609" cy="130091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flipH="1" rot="10800000">
            <a:off x="-473382" y="4518920"/>
            <a:ext cx="1288582" cy="813031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18"/>
          <p:cNvSpPr txBox="1"/>
          <p:nvPr>
            <p:ph idx="1" type="subTitle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idx="2" type="title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18"/>
          <p:cNvSpPr txBox="1"/>
          <p:nvPr>
            <p:ph idx="3" type="subTitle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8"/>
          <p:cNvSpPr txBox="1"/>
          <p:nvPr>
            <p:ph idx="4" type="title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18"/>
          <p:cNvSpPr txBox="1"/>
          <p:nvPr>
            <p:ph idx="5" type="subTitle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6" type="title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" name="Google Shape;350;p18"/>
          <p:cNvSpPr txBox="1"/>
          <p:nvPr>
            <p:ph idx="7" type="subTitle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8"/>
          <p:cNvSpPr/>
          <p:nvPr/>
        </p:nvSpPr>
        <p:spPr>
          <a:xfrm flipH="1" rot="-9974628">
            <a:off x="-91495" y="4189051"/>
            <a:ext cx="494362" cy="330240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 flipH="1" rot="10800000">
            <a:off x="8010209" y="7213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"/>
          <p:cNvSpPr/>
          <p:nvPr/>
        </p:nvSpPr>
        <p:spPr>
          <a:xfrm flipH="1" rot="10800000">
            <a:off x="8598128" y="4168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/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19"/>
          <p:cNvSpPr txBox="1"/>
          <p:nvPr>
            <p:ph idx="1" type="subTitle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9"/>
          <p:cNvSpPr txBox="1"/>
          <p:nvPr>
            <p:ph idx="2" type="title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9"/>
          <p:cNvSpPr txBox="1"/>
          <p:nvPr>
            <p:ph idx="3" type="subTitle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4" type="title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19"/>
          <p:cNvSpPr txBox="1"/>
          <p:nvPr>
            <p:ph idx="5" type="subTitle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9"/>
          <p:cNvSpPr txBox="1"/>
          <p:nvPr>
            <p:ph idx="6" type="title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19"/>
          <p:cNvSpPr txBox="1"/>
          <p:nvPr>
            <p:ph idx="7" type="subTitle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9"/>
          <p:cNvSpPr/>
          <p:nvPr/>
        </p:nvSpPr>
        <p:spPr>
          <a:xfrm flipH="1" rot="10800000">
            <a:off x="588263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 txBox="1"/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20"/>
          <p:cNvSpPr txBox="1"/>
          <p:nvPr>
            <p:ph idx="1" type="subTitle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title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0" name="Google Shape;380;p20"/>
          <p:cNvSpPr txBox="1"/>
          <p:nvPr>
            <p:ph idx="3" type="subTitle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idx="4" type="title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20"/>
          <p:cNvSpPr txBox="1"/>
          <p:nvPr>
            <p:ph idx="5" type="subTitle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0"/>
          <p:cNvSpPr txBox="1"/>
          <p:nvPr>
            <p:ph idx="6" type="title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4" name="Google Shape;384;p20"/>
          <p:cNvSpPr txBox="1"/>
          <p:nvPr>
            <p:ph idx="7" type="subTitle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8" type="title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6" name="Google Shape;386;p20"/>
          <p:cNvSpPr txBox="1"/>
          <p:nvPr>
            <p:ph idx="9" type="subTitle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13" type="title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" name="Google Shape;388;p20"/>
          <p:cNvSpPr txBox="1"/>
          <p:nvPr>
            <p:ph idx="14" type="subTitle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0"/>
          <p:cNvSpPr/>
          <p:nvPr/>
        </p:nvSpPr>
        <p:spPr>
          <a:xfrm flipH="1" rot="10800000">
            <a:off x="8413525" y="4523914"/>
            <a:ext cx="577190" cy="474636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 flipH="1" rot="10800000">
            <a:off x="221950" y="4508898"/>
            <a:ext cx="398694" cy="367227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 flipH="1" rot="10800000">
            <a:off x="8676511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 flipH="1" rot="10800000">
            <a:off x="8039342" y="5732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/>
          <p:nvPr/>
        </p:nvSpPr>
        <p:spPr>
          <a:xfrm flipH="1" rot="10800000">
            <a:off x="837291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"/>
          <p:cNvSpPr/>
          <p:nvPr/>
        </p:nvSpPr>
        <p:spPr>
          <a:xfrm flipH="1" rot="10800000">
            <a:off x="833523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/>
          <p:nvPr/>
        </p:nvSpPr>
        <p:spPr>
          <a:xfrm flipH="1" rot="10800000">
            <a:off x="310348" y="320792"/>
            <a:ext cx="544988" cy="379834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"/>
          <p:cNvSpPr txBox="1"/>
          <p:nvPr>
            <p:ph idx="15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rect b="b" l="l" r="r" t="t"/>
            <a:pathLst>
              <a:path extrusionOk="0" h="30138" w="15964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rect b="b" l="l" r="r" t="t"/>
            <a:pathLst>
              <a:path extrusionOk="0" h="28878" w="1623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rect b="b" l="l" r="r" t="t"/>
            <a:pathLst>
              <a:path extrusionOk="0" h="13327" w="11948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rect b="b" l="l" r="r" t="t"/>
            <a:pathLst>
              <a:path extrusionOk="0" h="41682" w="36905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rect b="b" l="l" r="r" t="t"/>
            <a:pathLst>
              <a:path extrusionOk="0" h="86354" w="3491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/>
          <p:nvPr>
            <p:ph hasCustomPrompt="1" type="title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/>
          <p:nvPr>
            <p:ph idx="1" type="subTitle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hasCustomPrompt="1" idx="2" type="title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/>
          <p:nvPr>
            <p:ph idx="3" type="subTitle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rect b="b" l="l" r="r" t="t"/>
            <a:pathLst>
              <a:path extrusionOk="0" h="117592" w="135449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flipH="1" rot="10800000">
            <a:off x="373338" y="263693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3814073" y="4657773"/>
            <a:ext cx="2834672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8786597" y="2128866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8603381" y="2075857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8400042" y="2009775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8091159" y="1806156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7921671" y="1720089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7910878" y="45063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925422" y="-140873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229762" y="32017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3" name="Google Shape;453;p24"/>
          <p:cNvSpPr txBox="1"/>
          <p:nvPr>
            <p:ph idx="1" type="subTitle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4"/>
          <p:cNvSpPr txBox="1"/>
          <p:nvPr>
            <p:ph idx="2" type="title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24"/>
          <p:cNvSpPr txBox="1"/>
          <p:nvPr>
            <p:ph idx="3" type="subTitle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4"/>
          <p:cNvSpPr txBox="1"/>
          <p:nvPr>
            <p:ph idx="4" type="title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4"/>
          <p:cNvSpPr txBox="1"/>
          <p:nvPr>
            <p:ph idx="5" type="subTitle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/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25"/>
          <p:cNvSpPr txBox="1"/>
          <p:nvPr>
            <p:ph idx="1" type="subTitle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25"/>
          <p:cNvSpPr txBox="1"/>
          <p:nvPr>
            <p:ph idx="2" type="title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25"/>
          <p:cNvSpPr txBox="1"/>
          <p:nvPr>
            <p:ph idx="3" type="subTitle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5"/>
          <p:cNvSpPr txBox="1"/>
          <p:nvPr>
            <p:ph idx="4" type="title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25"/>
          <p:cNvSpPr txBox="1"/>
          <p:nvPr>
            <p:ph idx="5" type="subTitle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 flipH="1" rot="10800000">
            <a:off x="588263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rect b="b" l="l" r="r" t="t"/>
            <a:pathLst>
              <a:path extrusionOk="0" h="92362" w="43103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rect b="b" l="l" r="r" t="t"/>
            <a:pathLst>
              <a:path extrusionOk="0" h="67021" w="41074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rect b="b" l="l" r="r" t="t"/>
            <a:pathLst>
              <a:path extrusionOk="0" h="17277" w="13187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rect b="b" l="l" r="r" t="t"/>
            <a:pathLst>
              <a:path extrusionOk="0" h="17942" w="13784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 flipH="1" rot="10800000">
            <a:off x="209563" y="19506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rect b="b" l="l" r="r" t="t"/>
            <a:pathLst>
              <a:path extrusionOk="0" h="56655" w="39589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flipH="1" rot="10800000">
            <a:off x="7226588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/>
          <p:nvPr/>
        </p:nvSpPr>
        <p:spPr>
          <a:xfrm flipH="1" rot="10800000">
            <a:off x="796847" y="1053252"/>
            <a:ext cx="584866" cy="407299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 flipH="1" rot="10800000">
            <a:off x="1546410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 flipH="1" rot="10800000">
            <a:off x="1751348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 flipH="1" rot="10800000">
            <a:off x="1962434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"/>
          <p:cNvSpPr/>
          <p:nvPr/>
        </p:nvSpPr>
        <p:spPr>
          <a:xfrm flipH="1" rot="10800000">
            <a:off x="2272991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 flipH="1" rot="10800000">
            <a:off x="2458530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/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2" name="Google Shape;522;p28"/>
          <p:cNvSpPr txBox="1"/>
          <p:nvPr>
            <p:ph idx="1" type="subTitle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3" name="Google Shape;52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rect b="b" l="l" r="r" t="t"/>
            <a:pathLst>
              <a:path extrusionOk="0" h="141883" w="114098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flipH="1" rot="10800000">
            <a:off x="7533909" y="7527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" type="subTitle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rect b="b" l="l" r="r" t="t"/>
            <a:pathLst>
              <a:path extrusionOk="0" h="6442" w="6792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rect b="b" l="l" r="r" t="t"/>
            <a:pathLst>
              <a:path extrusionOk="0" h="5991" w="459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rect b="b" l="l" r="r" t="t"/>
            <a:pathLst>
              <a:path extrusionOk="0" h="3673" w="7653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rect b="b" l="l" r="r" t="t"/>
            <a:pathLst>
              <a:path extrusionOk="0" h="4860" w="8329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rect b="b" l="l" r="r" t="t"/>
            <a:pathLst>
              <a:path extrusionOk="0" h="2534" w="4902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rect b="b" l="l" r="r" t="t"/>
            <a:pathLst>
              <a:path extrusionOk="0" h="2577" w="5792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rect b="b" l="l" r="r" t="t"/>
            <a:pathLst>
              <a:path extrusionOk="0" h="3286" w="5001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rect b="b" l="l" r="r" t="t"/>
            <a:pathLst>
              <a:path extrusionOk="0" h="119562" w="159766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rect b="b" l="l" r="r" t="t"/>
            <a:pathLst>
              <a:path extrusionOk="0" h="124357" w="425421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rect b="b" l="l" r="r" t="t"/>
            <a:pathLst>
              <a:path extrusionOk="0" h="27579" w="7196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rect b="b" l="l" r="r" t="t"/>
            <a:pathLst>
              <a:path extrusionOk="0" h="33536" w="48943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rect b="b" l="l" r="r" t="t"/>
            <a:pathLst>
              <a:path extrusionOk="0" h="30563" w="116256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rect b="b" l="l" r="r" t="t"/>
            <a:pathLst>
              <a:path extrusionOk="0" h="30507" w="95574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rect b="b" l="l" r="r" t="t"/>
            <a:pathLst>
              <a:path extrusionOk="0" h="8089" w="32645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rect b="b" l="l" r="r" t="t"/>
            <a:pathLst>
              <a:path extrusionOk="0" h="5207" w="23733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rect b="b" l="l" r="r" t="t"/>
            <a:pathLst>
              <a:path extrusionOk="0" h="11244" w="42081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rect b="b" l="l" r="r" t="t"/>
            <a:pathLst>
              <a:path extrusionOk="0" h="12041" w="20469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rect b="b" l="l" r="r" t="t"/>
            <a:pathLst>
              <a:path extrusionOk="0" h="14821" w="12701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rect b="b" l="l" r="r" t="t"/>
            <a:pathLst>
              <a:path extrusionOk="0" h="10549" w="1201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rect b="b" l="l" r="r" t="t"/>
            <a:pathLst>
              <a:path extrusionOk="0" h="13829" w="23685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rect b="b" l="l" r="r" t="t"/>
            <a:pathLst>
              <a:path extrusionOk="0" h="16757" w="29333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rect b="b" l="l" r="r" t="t"/>
            <a:pathLst>
              <a:path extrusionOk="0" h="142924" w="104652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720000" y="540000"/>
            <a:ext cx="3657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0"/>
          <p:cNvSpPr txBox="1"/>
          <p:nvPr>
            <p:ph idx="1" type="subTitle"/>
          </p:nvPr>
        </p:nvSpPr>
        <p:spPr>
          <a:xfrm>
            <a:off x="720000" y="2571750"/>
            <a:ext cx="26505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0"/>
          <p:cNvSpPr/>
          <p:nvPr/>
        </p:nvSpPr>
        <p:spPr>
          <a:xfrm>
            <a:off x="1587885" y="4286647"/>
            <a:ext cx="528857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193565" y="4349043"/>
            <a:ext cx="933879" cy="337979"/>
          </a:xfrm>
          <a:custGeom>
            <a:rect b="b" l="l" r="r" t="t"/>
            <a:pathLst>
              <a:path extrusionOk="0" h="31679" w="56205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35826" y="851347"/>
            <a:ext cx="370530" cy="634627"/>
          </a:xfrm>
          <a:custGeom>
            <a:rect b="b" l="l" r="r" t="t"/>
            <a:pathLst>
              <a:path extrusionOk="0" h="45838" w="17186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27195" y="4225991"/>
            <a:ext cx="121439" cy="98900"/>
          </a:xfrm>
          <a:custGeom>
            <a:rect b="b" l="l" r="r" t="t"/>
            <a:pathLst>
              <a:path extrusionOk="0" h="9269" w="7309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248730" y="4043615"/>
            <a:ext cx="118482" cy="113892"/>
          </a:xfrm>
          <a:custGeom>
            <a:rect b="b" l="l" r="r" t="t"/>
            <a:pathLst>
              <a:path extrusionOk="0" h="10674" w="7131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007808" y="3918887"/>
            <a:ext cx="137605" cy="73474"/>
          </a:xfrm>
          <a:custGeom>
            <a:rect b="b" l="l" r="r" t="t"/>
            <a:pathLst>
              <a:path extrusionOk="0" h="6886" w="8282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21144" y="3869849"/>
            <a:ext cx="192950" cy="51387"/>
          </a:xfrm>
          <a:custGeom>
            <a:rect b="b" l="l" r="r" t="t"/>
            <a:pathLst>
              <a:path extrusionOk="0" h="4816" w="11613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30309" y="3883229"/>
            <a:ext cx="148987" cy="71137"/>
          </a:xfrm>
          <a:custGeom>
            <a:rect b="b" l="l" r="r" t="t"/>
            <a:pathLst>
              <a:path extrusionOk="0" h="6667" w="8967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24527" y="285838"/>
            <a:ext cx="304664" cy="325676"/>
          </a:xfrm>
          <a:custGeom>
            <a:rect b="b" l="l" r="r" t="t"/>
            <a:pathLst>
              <a:path extrusionOk="0" h="23523" w="14131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/>
          <p:nvPr>
            <p:ph type="ctrTitle"/>
          </p:nvPr>
        </p:nvSpPr>
        <p:spPr>
          <a:xfrm>
            <a:off x="1949550" y="1744800"/>
            <a:ext cx="5244900" cy="16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Роботчето </a:t>
            </a:r>
            <a:r>
              <a:rPr b="1" lang="en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Плами </a:t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1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/>
          <p:nvPr/>
        </p:nvSpPr>
        <p:spPr>
          <a:xfrm rot="10800000">
            <a:off x="456879" y="1681256"/>
            <a:ext cx="87656" cy="10536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31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3" name="Google Shape;553;p31"/>
            <p:cNvSpPr/>
            <p:nvPr/>
          </p:nvSpPr>
          <p:spPr>
            <a:xfrm>
              <a:off x="-4670350" y="-21838250"/>
              <a:ext cx="840975" cy="2313150"/>
            </a:xfrm>
            <a:custGeom>
              <a:rect b="b" l="l" r="r" t="t"/>
              <a:pathLst>
                <a:path extrusionOk="0" h="92526" w="33639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-4757725" y="-24679200"/>
              <a:ext cx="6587800" cy="14233225"/>
            </a:xfrm>
            <a:custGeom>
              <a:rect b="b" l="l" r="r" t="t"/>
              <a:pathLst>
                <a:path extrusionOk="0" h="569329" w="263512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-4506975" y="-18287325"/>
              <a:ext cx="255425" cy="1085975"/>
            </a:xfrm>
            <a:custGeom>
              <a:rect b="b" l="l" r="r" t="t"/>
              <a:pathLst>
                <a:path extrusionOk="0" h="43439" w="10217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-4488950" y="-17033425"/>
              <a:ext cx="283275" cy="1126925"/>
            </a:xfrm>
            <a:custGeom>
              <a:rect b="b" l="l" r="r" t="t"/>
              <a:pathLst>
                <a:path extrusionOk="0" h="45077" w="11331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-4496200" y="-19379700"/>
              <a:ext cx="284725" cy="947000"/>
            </a:xfrm>
            <a:custGeom>
              <a:rect b="b" l="l" r="r" t="t"/>
              <a:pathLst>
                <a:path extrusionOk="0" h="37880" w="11389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-4388850" y="-15875700"/>
              <a:ext cx="343475" cy="1374475"/>
            </a:xfrm>
            <a:custGeom>
              <a:rect b="b" l="l" r="r" t="t"/>
              <a:pathLst>
                <a:path extrusionOk="0" h="54979" w="13739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-4194925" y="-14683475"/>
              <a:ext cx="372775" cy="1519900"/>
            </a:xfrm>
            <a:custGeom>
              <a:rect b="b" l="l" r="r" t="t"/>
              <a:pathLst>
                <a:path extrusionOk="0" h="60796" w="14911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-3860150" y="-14090350"/>
              <a:ext cx="349425" cy="2657375"/>
            </a:xfrm>
            <a:custGeom>
              <a:rect b="b" l="l" r="r" t="t"/>
              <a:pathLst>
                <a:path extrusionOk="0" h="106295" w="13977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-3823300" y="-10477750"/>
              <a:ext cx="4590800" cy="10715875"/>
            </a:xfrm>
            <a:custGeom>
              <a:rect b="b" l="l" r="r" t="t"/>
              <a:pathLst>
                <a:path extrusionOk="0" h="428635" w="183632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-3717875" y="-7329900"/>
              <a:ext cx="297775" cy="2823950"/>
            </a:xfrm>
            <a:custGeom>
              <a:rect b="b" l="l" r="r" t="t"/>
              <a:pathLst>
                <a:path extrusionOk="0" h="112958" w="11911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-3523925" y="-20087400"/>
              <a:ext cx="3923025" cy="9180825"/>
            </a:xfrm>
            <a:custGeom>
              <a:rect b="b" l="l" r="r" t="t"/>
              <a:pathLst>
                <a:path extrusionOk="0" h="367233" w="156921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-3321475" y="-7305050"/>
              <a:ext cx="3673750" cy="4475400"/>
            </a:xfrm>
            <a:custGeom>
              <a:rect b="b" l="l" r="r" t="t"/>
              <a:pathLst>
                <a:path extrusionOk="0" h="179016" w="14695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-3310675" y="-8319650"/>
              <a:ext cx="3613700" cy="948825"/>
            </a:xfrm>
            <a:custGeom>
              <a:rect b="b" l="l" r="r" t="t"/>
              <a:pathLst>
                <a:path extrusionOk="0" h="37953" w="144548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-3110150" y="-6081525"/>
              <a:ext cx="343475" cy="962650"/>
            </a:xfrm>
            <a:custGeom>
              <a:rect b="b" l="l" r="r" t="t"/>
              <a:pathLst>
                <a:path extrusionOk="0" h="38506" w="13739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2901250" y="-15720175"/>
              <a:ext cx="2802225" cy="3613075"/>
            </a:xfrm>
            <a:custGeom>
              <a:rect b="b" l="l" r="r" t="t"/>
              <a:pathLst>
                <a:path extrusionOk="0" h="144523" w="112089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-2847325" y="-17840975"/>
              <a:ext cx="554000" cy="1478475"/>
            </a:xfrm>
            <a:custGeom>
              <a:rect b="b" l="l" r="r" t="t"/>
              <a:pathLst>
                <a:path extrusionOk="0" h="59139" w="2216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-2851350" y="-24411850"/>
              <a:ext cx="1048100" cy="1274625"/>
            </a:xfrm>
            <a:custGeom>
              <a:rect b="b" l="l" r="r" t="t"/>
              <a:pathLst>
                <a:path extrusionOk="0" h="50985" w="41924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-2772975" y="-17630225"/>
              <a:ext cx="300825" cy="877050"/>
            </a:xfrm>
            <a:custGeom>
              <a:rect b="b" l="l" r="r" t="t"/>
              <a:pathLst>
                <a:path extrusionOk="0" h="35082" w="12033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-2641800" y="-17298475"/>
              <a:ext cx="238700" cy="698525"/>
            </a:xfrm>
            <a:custGeom>
              <a:rect b="b" l="l" r="r" t="t"/>
              <a:pathLst>
                <a:path extrusionOk="0" h="27941" w="9548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-2618475" y="-22124925"/>
              <a:ext cx="458250" cy="887650"/>
            </a:xfrm>
            <a:custGeom>
              <a:rect b="b" l="l" r="r" t="t"/>
              <a:pathLst>
                <a:path extrusionOk="0" h="35506" w="1833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-2598825" y="-21083625"/>
              <a:ext cx="543050" cy="895925"/>
            </a:xfrm>
            <a:custGeom>
              <a:rect b="b" l="l" r="r" t="t"/>
              <a:pathLst>
                <a:path extrusionOk="0" h="35837" w="21722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-2600275" y="-22957325"/>
              <a:ext cx="492350" cy="648350"/>
            </a:xfrm>
            <a:custGeom>
              <a:rect b="b" l="l" r="r" t="t"/>
              <a:pathLst>
                <a:path extrusionOk="0" h="25934" w="19694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-2038575" y="-10475900"/>
              <a:ext cx="1071750" cy="378725"/>
            </a:xfrm>
            <a:custGeom>
              <a:rect b="b" l="l" r="r" t="t"/>
              <a:pathLst>
                <a:path extrusionOk="0" h="15149" w="4287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-2030050" y="-9943975"/>
              <a:ext cx="1041000" cy="666775"/>
            </a:xfrm>
            <a:custGeom>
              <a:rect b="b" l="l" r="r" t="t"/>
              <a:pathLst>
                <a:path extrusionOk="0" h="26671" w="4164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-1674050" y="-17989150"/>
              <a:ext cx="576700" cy="1547950"/>
            </a:xfrm>
            <a:custGeom>
              <a:rect b="b" l="l" r="r" t="t"/>
              <a:pathLst>
                <a:path extrusionOk="0" h="61918" w="23068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1603400" y="-17802325"/>
              <a:ext cx="346700" cy="1036725"/>
            </a:xfrm>
            <a:custGeom>
              <a:rect b="b" l="l" r="r" t="t"/>
              <a:pathLst>
                <a:path extrusionOk="0" h="41469" w="13868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1609825" y="-992775"/>
              <a:ext cx="342525" cy="963575"/>
            </a:xfrm>
            <a:custGeom>
              <a:rect b="b" l="l" r="r" t="t"/>
              <a:pathLst>
                <a:path extrusionOk="0" h="38543" w="13701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1545600" y="-2577975"/>
              <a:ext cx="273950" cy="1339500"/>
            </a:xfrm>
            <a:custGeom>
              <a:rect b="b" l="l" r="r" t="t"/>
              <a:pathLst>
                <a:path extrusionOk="0" h="53580" w="10958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2025075" y="-9166800"/>
              <a:ext cx="1019625" cy="619850"/>
            </a:xfrm>
            <a:custGeom>
              <a:rect b="b" l="l" r="r" t="t"/>
              <a:pathLst>
                <a:path extrusionOk="0" h="24794" w="40785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1429725" y="-17399700"/>
              <a:ext cx="236925" cy="740400"/>
            </a:xfrm>
            <a:custGeom>
              <a:rect b="b" l="l" r="r" t="t"/>
              <a:pathLst>
                <a:path extrusionOk="0" h="29616" w="9477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2824150" y="-15411425"/>
              <a:ext cx="2648525" cy="2072075"/>
            </a:xfrm>
            <a:custGeom>
              <a:rect b="b" l="l" r="r" t="t"/>
              <a:pathLst>
                <a:path extrusionOk="0" h="82883" w="105941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800650" y="-14301550"/>
              <a:ext cx="2595100" cy="1861775"/>
            </a:xfrm>
            <a:custGeom>
              <a:rect b="b" l="l" r="r" t="t"/>
              <a:pathLst>
                <a:path extrusionOk="0" h="74471" w="103804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1077750" y="-24389300"/>
              <a:ext cx="1134700" cy="1507450"/>
            </a:xfrm>
            <a:custGeom>
              <a:rect b="b" l="l" r="r" t="t"/>
              <a:pathLst>
                <a:path extrusionOk="0" h="60298" w="45388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851625" y="-21102025"/>
              <a:ext cx="579425" cy="762950"/>
            </a:xfrm>
            <a:custGeom>
              <a:rect b="b" l="l" r="r" t="t"/>
              <a:pathLst>
                <a:path extrusionOk="0" h="30518" w="23177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763750" y="-21842400"/>
              <a:ext cx="501050" cy="744525"/>
            </a:xfrm>
            <a:custGeom>
              <a:rect b="b" l="l" r="r" t="t"/>
              <a:pathLst>
                <a:path extrusionOk="0" h="29781" w="20042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765825" y="-22760850"/>
              <a:ext cx="496525" cy="738100"/>
            </a:xfrm>
            <a:custGeom>
              <a:rect b="b" l="l" r="r" t="t"/>
              <a:pathLst>
                <a:path extrusionOk="0" h="29524" w="19861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694700" y="-17889300"/>
              <a:ext cx="570250" cy="1533700"/>
            </a:xfrm>
            <a:custGeom>
              <a:rect b="b" l="l" r="r" t="t"/>
              <a:pathLst>
                <a:path extrusionOk="0" h="61348" w="2281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631125" y="-17688675"/>
              <a:ext cx="434100" cy="1066175"/>
            </a:xfrm>
            <a:custGeom>
              <a:rect b="b" l="l" r="r" t="t"/>
              <a:pathLst>
                <a:path extrusionOk="0" h="42647" w="17364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464700" y="-17295700"/>
              <a:ext cx="242875" cy="722450"/>
            </a:xfrm>
            <a:custGeom>
              <a:rect b="b" l="l" r="r" t="t"/>
              <a:pathLst>
                <a:path extrusionOk="0" h="28898" w="9715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-183375" y="-6309750"/>
              <a:ext cx="373250" cy="1033500"/>
            </a:xfrm>
            <a:custGeom>
              <a:rect b="b" l="l" r="r" t="t"/>
              <a:pathLst>
                <a:path extrusionOk="0" h="41340" w="1493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413900" y="-7153650"/>
              <a:ext cx="252850" cy="2738800"/>
            </a:xfrm>
            <a:custGeom>
              <a:rect b="b" l="l" r="r" t="t"/>
              <a:pathLst>
                <a:path extrusionOk="0" h="109552" w="10114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478275" y="-14153375"/>
              <a:ext cx="423625" cy="2554750"/>
            </a:xfrm>
            <a:custGeom>
              <a:rect b="b" l="l" r="r" t="t"/>
              <a:pathLst>
                <a:path extrusionOk="0" h="102190" w="16945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850375" y="-21568625"/>
              <a:ext cx="875875" cy="2249225"/>
            </a:xfrm>
            <a:custGeom>
              <a:rect b="b" l="l" r="r" t="t"/>
              <a:pathLst>
                <a:path extrusionOk="0" h="89969" w="35035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93350" y="-14317200"/>
              <a:ext cx="370500" cy="1403025"/>
            </a:xfrm>
            <a:custGeom>
              <a:rect b="b" l="l" r="r" t="t"/>
              <a:pathLst>
                <a:path extrusionOk="0" h="56121" w="1482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1135875" y="-15771700"/>
              <a:ext cx="384850" cy="1601775"/>
            </a:xfrm>
            <a:custGeom>
              <a:rect b="b" l="l" r="r" t="t"/>
              <a:pathLst>
                <a:path extrusionOk="0" h="64071" w="15394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412075" y="-19265125"/>
              <a:ext cx="238225" cy="867400"/>
            </a:xfrm>
            <a:custGeom>
              <a:rect b="b" l="l" r="r" t="t"/>
              <a:pathLst>
                <a:path extrusionOk="0" h="34696" w="9529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413350" y="-17086800"/>
              <a:ext cx="220525" cy="1264050"/>
            </a:xfrm>
            <a:custGeom>
              <a:rect b="b" l="l" r="r" t="t"/>
              <a:pathLst>
                <a:path extrusionOk="0" h="50562" w="8821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491400" y="-18291475"/>
              <a:ext cx="161625" cy="1043175"/>
            </a:xfrm>
            <a:custGeom>
              <a:rect b="b" l="l" r="r" t="t"/>
              <a:pathLst>
                <a:path extrusionOk="0" h="41727" w="6465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31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2" name="Google Shape;602;p31"/>
            <p:cNvSpPr/>
            <p:nvPr/>
          </p:nvSpPr>
          <p:spPr>
            <a:xfrm>
              <a:off x="-113800" y="-4778375"/>
              <a:ext cx="1012425" cy="586500"/>
            </a:xfrm>
            <a:custGeom>
              <a:rect b="b" l="l" r="r" t="t"/>
              <a:pathLst>
                <a:path extrusionOk="0" h="23460" w="40497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-202700" y="-4337900"/>
              <a:ext cx="354025" cy="300050"/>
            </a:xfrm>
            <a:custGeom>
              <a:rect b="b" l="l" r="r" t="t"/>
              <a:pathLst>
                <a:path extrusionOk="0" h="12002" w="14161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-481625" y="-4125650"/>
              <a:ext cx="447050" cy="300875"/>
            </a:xfrm>
            <a:custGeom>
              <a:rect b="b" l="l" r="r" t="t"/>
              <a:pathLst>
                <a:path extrusionOk="0" h="12035" w="17882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-883225" y="-3963475"/>
              <a:ext cx="511850" cy="284025"/>
            </a:xfrm>
            <a:custGeom>
              <a:rect b="b" l="l" r="r" t="t"/>
              <a:pathLst>
                <a:path extrusionOk="0" h="11361" w="20474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-1222025" y="-3882200"/>
              <a:ext cx="382475" cy="236450"/>
            </a:xfrm>
            <a:custGeom>
              <a:rect b="b" l="l" r="r" t="t"/>
              <a:pathLst>
                <a:path extrusionOk="0" h="9458" w="15299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-1420950" y="-4301350"/>
              <a:ext cx="145025" cy="932250"/>
            </a:xfrm>
            <a:custGeom>
              <a:rect b="b" l="l" r="r" t="t"/>
              <a:pathLst>
                <a:path extrusionOk="0" h="37290" w="5801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-4844725" y="-4509250"/>
              <a:ext cx="3343225" cy="2465975"/>
            </a:xfrm>
            <a:custGeom>
              <a:rect b="b" l="l" r="r" t="t"/>
              <a:pathLst>
                <a:path extrusionOk="0" h="98639" w="133729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-2145725" y="-4056225"/>
              <a:ext cx="294750" cy="235600"/>
            </a:xfrm>
            <a:custGeom>
              <a:rect b="b" l="l" r="r" t="t"/>
              <a:pathLst>
                <a:path extrusionOk="0" h="9424" w="1179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-2070850" y="-3995500"/>
              <a:ext cx="146000" cy="111475"/>
            </a:xfrm>
            <a:custGeom>
              <a:rect b="b" l="l" r="r" t="t"/>
              <a:pathLst>
                <a:path extrusionOk="0" h="4459" w="584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-4363125" y="-3666125"/>
              <a:ext cx="2366775" cy="767375"/>
            </a:xfrm>
            <a:custGeom>
              <a:rect b="b" l="l" r="r" t="t"/>
              <a:pathLst>
                <a:path extrusionOk="0" h="30695" w="94671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-3737700" y="-634375"/>
              <a:ext cx="1148525" cy="797750"/>
            </a:xfrm>
            <a:custGeom>
              <a:rect b="b" l="l" r="r" t="t"/>
              <a:pathLst>
                <a:path extrusionOk="0" h="31910" w="45941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-4060700" y="-2105375"/>
              <a:ext cx="1730900" cy="1398275"/>
            </a:xfrm>
            <a:custGeom>
              <a:rect b="b" l="l" r="r" t="t"/>
              <a:pathLst>
                <a:path extrusionOk="0" h="55931" w="69236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-3647050" y="-4715150"/>
              <a:ext cx="953975" cy="133000"/>
            </a:xfrm>
            <a:custGeom>
              <a:rect b="b" l="l" r="r" t="t"/>
              <a:pathLst>
                <a:path extrusionOk="0" h="5320" w="38159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-3566050" y="-5390400"/>
              <a:ext cx="816875" cy="617050"/>
            </a:xfrm>
            <a:custGeom>
              <a:rect b="b" l="l" r="r" t="t"/>
              <a:pathLst>
                <a:path extrusionOk="0" h="24682" w="32675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-3307850" y="-5004650"/>
              <a:ext cx="216925" cy="232800"/>
            </a:xfrm>
            <a:custGeom>
              <a:rect b="b" l="l" r="r" t="t"/>
              <a:pathLst>
                <a:path extrusionOk="0" h="9312" w="8677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-4292600" y="-3411675"/>
              <a:ext cx="2232250" cy="452700"/>
            </a:xfrm>
            <a:custGeom>
              <a:rect b="b" l="l" r="r" t="t"/>
              <a:pathLst>
                <a:path extrusionOk="0" h="18108" w="8929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-4264950" y="-3617250"/>
              <a:ext cx="2185825" cy="461550"/>
            </a:xfrm>
            <a:custGeom>
              <a:rect b="b" l="l" r="r" t="t"/>
              <a:pathLst>
                <a:path extrusionOk="0" h="18462" w="87433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-4383275" y="-4087275"/>
              <a:ext cx="308575" cy="239125"/>
            </a:xfrm>
            <a:custGeom>
              <a:rect b="b" l="l" r="r" t="t"/>
              <a:pathLst>
                <a:path extrusionOk="0" h="9565" w="12343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-4313750" y="-4017700"/>
              <a:ext cx="156275" cy="103150"/>
            </a:xfrm>
            <a:custGeom>
              <a:rect b="b" l="l" r="r" t="t"/>
              <a:pathLst>
                <a:path extrusionOk="0" h="4126" w="6251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-5070325" y="-4291500"/>
              <a:ext cx="195775" cy="845650"/>
            </a:xfrm>
            <a:custGeom>
              <a:rect b="b" l="l" r="r" t="t"/>
              <a:pathLst>
                <a:path extrusionOk="0" h="33826" w="7831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-5538300" y="-4015850"/>
              <a:ext cx="408725" cy="215925"/>
            </a:xfrm>
            <a:custGeom>
              <a:rect b="b" l="l" r="r" t="t"/>
              <a:pathLst>
                <a:path extrusionOk="0" h="8637" w="16349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-6223975" y="-2203975"/>
              <a:ext cx="966200" cy="698300"/>
            </a:xfrm>
            <a:custGeom>
              <a:rect b="b" l="l" r="r" t="t"/>
              <a:pathLst>
                <a:path extrusionOk="0" h="27932" w="38648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-5915625" y="-3856500"/>
              <a:ext cx="462475" cy="349900"/>
            </a:xfrm>
            <a:custGeom>
              <a:rect b="b" l="l" r="r" t="t"/>
              <a:pathLst>
                <a:path extrusionOk="0" h="13996" w="18499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-6116525" y="-2496300"/>
              <a:ext cx="346925" cy="273825"/>
            </a:xfrm>
            <a:custGeom>
              <a:rect b="b" l="l" r="r" t="t"/>
              <a:pathLst>
                <a:path extrusionOk="0" h="10953" w="13877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-6113750" y="-3522475"/>
              <a:ext cx="355800" cy="401825"/>
            </a:xfrm>
            <a:custGeom>
              <a:rect b="b" l="l" r="r" t="t"/>
              <a:pathLst>
                <a:path extrusionOk="0" h="16073" w="14232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-6147325" y="-3100500"/>
              <a:ext cx="234500" cy="557000"/>
            </a:xfrm>
            <a:custGeom>
              <a:rect b="b" l="l" r="r" t="t"/>
              <a:pathLst>
                <a:path extrusionOk="0" h="22280" w="938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-6306150" y="-5458150"/>
              <a:ext cx="7286150" cy="5696275"/>
            </a:xfrm>
            <a:custGeom>
              <a:rect b="b" l="l" r="r" t="t"/>
              <a:pathLst>
                <a:path extrusionOk="0" h="227851" w="291446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/>
          <p:nvPr>
            <p:ph idx="6" type="title"/>
          </p:nvPr>
        </p:nvSpPr>
        <p:spPr>
          <a:xfrm>
            <a:off x="634475" y="424974"/>
            <a:ext cx="77040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Отбор “Web Birds”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32"/>
          <p:cNvSpPr txBox="1"/>
          <p:nvPr>
            <p:ph type="title"/>
          </p:nvPr>
        </p:nvSpPr>
        <p:spPr>
          <a:xfrm flipH="1">
            <a:off x="854613" y="3567350"/>
            <a:ext cx="20841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Надежда Иванова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5" name="Google Shape;635;p32"/>
          <p:cNvSpPr txBox="1"/>
          <p:nvPr>
            <p:ph idx="2" type="title"/>
          </p:nvPr>
        </p:nvSpPr>
        <p:spPr>
          <a:xfrm>
            <a:off x="3167525" y="3567350"/>
            <a:ext cx="2611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Силвия Григорова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6" name="Google Shape;636;p32"/>
          <p:cNvSpPr txBox="1"/>
          <p:nvPr>
            <p:ph idx="4" type="title"/>
          </p:nvPr>
        </p:nvSpPr>
        <p:spPr>
          <a:xfrm>
            <a:off x="6008125" y="3567350"/>
            <a:ext cx="250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Жасмина Георгиева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37" name="Google Shape;637;p32"/>
          <p:cNvGrpSpPr/>
          <p:nvPr/>
        </p:nvGrpSpPr>
        <p:grpSpPr>
          <a:xfrm rot="10800000">
            <a:off x="1383553" y="1627992"/>
            <a:ext cx="1026223" cy="1849244"/>
            <a:chOff x="2096200" y="-16214225"/>
            <a:chExt cx="3427600" cy="16452350"/>
          </a:xfrm>
        </p:grpSpPr>
        <p:sp>
          <p:nvSpPr>
            <p:cNvPr id="638" name="Google Shape;638;p32"/>
            <p:cNvSpPr/>
            <p:nvPr/>
          </p:nvSpPr>
          <p:spPr>
            <a:xfrm>
              <a:off x="2096200" y="-16214225"/>
              <a:ext cx="3427600" cy="16452350"/>
            </a:xfrm>
            <a:custGeom>
              <a:rect b="b" l="l" r="r" t="t"/>
              <a:pathLst>
                <a:path extrusionOk="0" h="658094" w="137104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162100" y="-10370775"/>
              <a:ext cx="303000" cy="656025"/>
            </a:xfrm>
            <a:custGeom>
              <a:rect b="b" l="l" r="r" t="t"/>
              <a:pathLst>
                <a:path extrusionOk="0" h="26241" w="1212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178850" y="-9671750"/>
              <a:ext cx="285950" cy="761275"/>
            </a:xfrm>
            <a:custGeom>
              <a:rect b="b" l="l" r="r" t="t"/>
              <a:pathLst>
                <a:path extrusionOk="0" h="30451" w="11438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126775" y="-11121450"/>
              <a:ext cx="322200" cy="851625"/>
            </a:xfrm>
            <a:custGeom>
              <a:rect b="b" l="l" r="r" t="t"/>
              <a:pathLst>
                <a:path extrusionOk="0" h="34065" w="12888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97350" y="-12064400"/>
              <a:ext cx="537925" cy="1139575"/>
            </a:xfrm>
            <a:custGeom>
              <a:rect b="b" l="l" r="r" t="t"/>
              <a:pathLst>
                <a:path extrusionOk="0" h="45583" w="21517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131525" y="-8838350"/>
              <a:ext cx="300700" cy="711975"/>
            </a:xfrm>
            <a:custGeom>
              <a:rect b="b" l="l" r="r" t="t"/>
              <a:pathLst>
                <a:path extrusionOk="0" h="28479" w="12028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047325" y="-8152225"/>
              <a:ext cx="306500" cy="821525"/>
            </a:xfrm>
            <a:custGeom>
              <a:rect b="b" l="l" r="r" t="t"/>
              <a:pathLst>
                <a:path extrusionOk="0" h="32861" w="1226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016450" y="-2780100"/>
              <a:ext cx="232925" cy="645450"/>
            </a:xfrm>
            <a:custGeom>
              <a:rect b="b" l="l" r="r" t="t"/>
              <a:pathLst>
                <a:path extrusionOk="0" h="25818" w="9317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985675" y="-7571700"/>
              <a:ext cx="245250" cy="893675"/>
            </a:xfrm>
            <a:custGeom>
              <a:rect b="b" l="l" r="r" t="t"/>
              <a:pathLst>
                <a:path extrusionOk="0" h="35747" w="981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2574025" y="-11877075"/>
              <a:ext cx="2547525" cy="6355175"/>
            </a:xfrm>
            <a:custGeom>
              <a:rect b="b" l="l" r="r" t="t"/>
              <a:pathLst>
                <a:path extrusionOk="0" h="254207" w="101901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393700" y="-12759125"/>
              <a:ext cx="303550" cy="903250"/>
            </a:xfrm>
            <a:custGeom>
              <a:rect b="b" l="l" r="r" t="t"/>
              <a:pathLst>
                <a:path extrusionOk="0" h="36130" w="12142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430250" y="-13700125"/>
              <a:ext cx="266150" cy="885075"/>
            </a:xfrm>
            <a:custGeom>
              <a:rect b="b" l="l" r="r" t="t"/>
              <a:pathLst>
                <a:path extrusionOk="0" h="35403" w="10646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059500" y="-15937875"/>
              <a:ext cx="629725" cy="789750"/>
            </a:xfrm>
            <a:custGeom>
              <a:rect b="b" l="l" r="r" t="t"/>
              <a:pathLst>
                <a:path extrusionOk="0" h="31590" w="25189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372075" y="-14436875"/>
              <a:ext cx="295550" cy="718575"/>
            </a:xfrm>
            <a:custGeom>
              <a:rect b="b" l="l" r="r" t="t"/>
              <a:pathLst>
                <a:path extrusionOk="0" h="28743" w="11822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3621075" y="-7548850"/>
              <a:ext cx="1013150" cy="963825"/>
            </a:xfrm>
            <a:custGeom>
              <a:rect b="b" l="l" r="r" t="t"/>
              <a:pathLst>
                <a:path extrusionOk="0" h="38553" w="40526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306000" y="-15164700"/>
              <a:ext cx="315350" cy="640150"/>
            </a:xfrm>
            <a:custGeom>
              <a:rect b="b" l="l" r="r" t="t"/>
              <a:pathLst>
                <a:path extrusionOk="0" h="25606" w="12614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4280700" y="-11953875"/>
              <a:ext cx="386600" cy="1183950"/>
            </a:xfrm>
            <a:custGeom>
              <a:rect b="b" l="l" r="r" t="t"/>
              <a:pathLst>
                <a:path extrusionOk="0" h="47358" w="15464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4449450" y="-7358875"/>
              <a:ext cx="124050" cy="561375"/>
            </a:xfrm>
            <a:custGeom>
              <a:rect b="b" l="l" r="r" t="t"/>
              <a:pathLst>
                <a:path extrusionOk="0" h="22455" w="4962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3040375" y="-3939175"/>
              <a:ext cx="1522175" cy="3987000"/>
            </a:xfrm>
            <a:custGeom>
              <a:rect b="b" l="l" r="r" t="t"/>
              <a:pathLst>
                <a:path extrusionOk="0" h="159480" w="60887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221050" y="-11429925"/>
              <a:ext cx="325375" cy="1332225"/>
            </a:xfrm>
            <a:custGeom>
              <a:rect b="b" l="l" r="r" t="t"/>
              <a:pathLst>
                <a:path extrusionOk="0" h="53289" w="13015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4296425" y="-7364500"/>
              <a:ext cx="127425" cy="567000"/>
            </a:xfrm>
            <a:custGeom>
              <a:rect b="b" l="l" r="r" t="t"/>
              <a:pathLst>
                <a:path extrusionOk="0" h="22680" w="5097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3211750" y="-3327525"/>
              <a:ext cx="1146125" cy="842700"/>
            </a:xfrm>
            <a:custGeom>
              <a:rect b="b" l="l" r="r" t="t"/>
              <a:pathLst>
                <a:path extrusionOk="0" h="33708" w="45845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4138550" y="-3108750"/>
              <a:ext cx="181925" cy="403150"/>
            </a:xfrm>
            <a:custGeom>
              <a:rect b="b" l="l" r="r" t="t"/>
              <a:pathLst>
                <a:path extrusionOk="0" h="16126" w="7277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4055700" y="-7351250"/>
              <a:ext cx="213025" cy="568975"/>
            </a:xfrm>
            <a:custGeom>
              <a:rect b="b" l="l" r="r" t="t"/>
              <a:pathLst>
                <a:path extrusionOk="0" h="22759" w="8521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3357800" y="-5395175"/>
              <a:ext cx="904400" cy="566675"/>
            </a:xfrm>
            <a:custGeom>
              <a:rect b="b" l="l" r="r" t="t"/>
              <a:pathLst>
                <a:path extrusionOk="0" h="22667" w="36176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3357500" y="-4893075"/>
              <a:ext cx="881825" cy="439900"/>
            </a:xfrm>
            <a:custGeom>
              <a:rect b="b" l="l" r="r" t="t"/>
              <a:pathLst>
                <a:path extrusionOk="0" h="17596" w="35273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3343800" y="-4385350"/>
              <a:ext cx="892775" cy="289300"/>
            </a:xfrm>
            <a:custGeom>
              <a:rect b="b" l="l" r="r" t="t"/>
              <a:pathLst>
                <a:path extrusionOk="0" h="11572" w="35711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3363300" y="-4950000"/>
              <a:ext cx="870850" cy="184050"/>
            </a:xfrm>
            <a:custGeom>
              <a:rect b="b" l="l" r="r" t="t"/>
              <a:pathLst>
                <a:path extrusionOk="0" h="7362" w="34834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3913650" y="-3128275"/>
              <a:ext cx="205425" cy="439900"/>
            </a:xfrm>
            <a:custGeom>
              <a:rect b="b" l="l" r="r" t="t"/>
              <a:pathLst>
                <a:path extrusionOk="0" h="17596" w="8217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3837225" y="-7360850"/>
              <a:ext cx="203125" cy="609675"/>
            </a:xfrm>
            <a:custGeom>
              <a:rect b="b" l="l" r="r" t="t"/>
              <a:pathLst>
                <a:path extrusionOk="0" h="24387" w="8125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3870425" y="-1676600"/>
              <a:ext cx="156850" cy="487550"/>
            </a:xfrm>
            <a:custGeom>
              <a:rect b="b" l="l" r="r" t="t"/>
              <a:pathLst>
                <a:path extrusionOk="0" h="19502" w="6274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3911525" y="-1550825"/>
              <a:ext cx="75800" cy="264800"/>
            </a:xfrm>
            <a:custGeom>
              <a:rect b="b" l="l" r="r" t="t"/>
              <a:pathLst>
                <a:path extrusionOk="0" h="10592" w="3032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3740700" y="-3135900"/>
              <a:ext cx="156525" cy="460425"/>
            </a:xfrm>
            <a:custGeom>
              <a:rect b="b" l="l" r="r" t="t"/>
              <a:pathLst>
                <a:path extrusionOk="0" h="18417" w="6261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3668400" y="-7373775"/>
              <a:ext cx="155150" cy="660350"/>
            </a:xfrm>
            <a:custGeom>
              <a:rect b="b" l="l" r="r" t="t"/>
              <a:pathLst>
                <a:path extrusionOk="0" h="26414" w="6206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3560900" y="-3134575"/>
              <a:ext cx="169175" cy="471000"/>
            </a:xfrm>
            <a:custGeom>
              <a:rect b="b" l="l" r="r" t="t"/>
              <a:pathLst>
                <a:path extrusionOk="0" h="18840" w="6767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3500500" y="-1693475"/>
              <a:ext cx="185525" cy="565000"/>
            </a:xfrm>
            <a:custGeom>
              <a:rect b="b" l="l" r="r" t="t"/>
              <a:pathLst>
                <a:path extrusionOk="0" h="22600" w="7421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3544450" y="-1555125"/>
              <a:ext cx="98575" cy="327025"/>
            </a:xfrm>
            <a:custGeom>
              <a:rect b="b" l="l" r="r" t="t"/>
              <a:pathLst>
                <a:path extrusionOk="0" h="13081" w="3943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3401350" y="-3130275"/>
              <a:ext cx="146600" cy="476300"/>
            </a:xfrm>
            <a:custGeom>
              <a:rect b="b" l="l" r="r" t="t"/>
              <a:pathLst>
                <a:path extrusionOk="0" h="19052" w="5864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2864700" y="-16033850"/>
              <a:ext cx="669450" cy="936025"/>
            </a:xfrm>
            <a:custGeom>
              <a:rect b="b" l="l" r="r" t="t"/>
              <a:pathLst>
                <a:path extrusionOk="0" h="37441" w="26778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2973675" y="-7581275"/>
              <a:ext cx="495350" cy="1546350"/>
            </a:xfrm>
            <a:custGeom>
              <a:rect b="b" l="l" r="r" t="t"/>
              <a:pathLst>
                <a:path extrusionOk="0" h="61854" w="19814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3029100" y="-6789925"/>
              <a:ext cx="385975" cy="622600"/>
            </a:xfrm>
            <a:custGeom>
              <a:rect b="b" l="l" r="r" t="t"/>
              <a:pathLst>
                <a:path extrusionOk="0" h="24904" w="15439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3030475" y="-7406200"/>
              <a:ext cx="381525" cy="533575"/>
            </a:xfrm>
            <a:custGeom>
              <a:rect b="b" l="l" r="r" t="t"/>
              <a:pathLst>
                <a:path extrusionOk="0" h="21343" w="15261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3253475" y="-3120675"/>
              <a:ext cx="137975" cy="471025"/>
            </a:xfrm>
            <a:custGeom>
              <a:rect b="b" l="l" r="r" t="t"/>
              <a:pathLst>
                <a:path extrusionOk="0" h="18841" w="5519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2921925" y="-11161175"/>
              <a:ext cx="405875" cy="1284900"/>
            </a:xfrm>
            <a:custGeom>
              <a:rect b="b" l="l" r="r" t="t"/>
              <a:pathLst>
                <a:path extrusionOk="0" h="51396" w="16235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2996650" y="-14981000"/>
              <a:ext cx="327350" cy="520650"/>
            </a:xfrm>
            <a:custGeom>
              <a:rect b="b" l="l" r="r" t="t"/>
              <a:pathLst>
                <a:path extrusionOk="0" h="20826" w="13094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916125" y="-14368025"/>
              <a:ext cx="303125" cy="687125"/>
            </a:xfrm>
            <a:custGeom>
              <a:rect b="b" l="l" r="r" t="t"/>
              <a:pathLst>
                <a:path extrusionOk="0" h="27485" w="12125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859000" y="-11967775"/>
              <a:ext cx="349300" cy="1150525"/>
            </a:xfrm>
            <a:custGeom>
              <a:rect b="b" l="l" r="r" t="t"/>
              <a:pathLst>
                <a:path extrusionOk="0" h="46021" w="13972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868900" y="-13680925"/>
              <a:ext cx="293125" cy="921800"/>
            </a:xfrm>
            <a:custGeom>
              <a:rect b="b" l="l" r="r" t="t"/>
              <a:pathLst>
                <a:path extrusionOk="0" h="36872" w="11725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856250" y="-12736950"/>
              <a:ext cx="279750" cy="870150"/>
            </a:xfrm>
            <a:custGeom>
              <a:rect b="b" l="l" r="r" t="t"/>
              <a:pathLst>
                <a:path extrusionOk="0" h="34806" w="1119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460425" y="-2791025"/>
              <a:ext cx="198250" cy="670275"/>
            </a:xfrm>
            <a:custGeom>
              <a:rect b="b" l="l" r="r" t="t"/>
              <a:pathLst>
                <a:path extrusionOk="0" h="26811" w="793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2393275" y="-7715675"/>
              <a:ext cx="293125" cy="1246175"/>
            </a:xfrm>
            <a:custGeom>
              <a:rect b="b" l="l" r="r" t="t"/>
              <a:pathLst>
                <a:path extrusionOk="0" h="49847" w="11725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2198000" y="-12459275"/>
              <a:ext cx="480500" cy="1275300"/>
            </a:xfrm>
            <a:custGeom>
              <a:rect b="b" l="l" r="r" t="t"/>
              <a:pathLst>
                <a:path extrusionOk="0" h="51012" w="1922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2277575" y="-8359750"/>
              <a:ext cx="300575" cy="1051550"/>
            </a:xfrm>
            <a:custGeom>
              <a:rect b="b" l="l" r="r" t="t"/>
              <a:pathLst>
                <a:path extrusionOk="0" h="42062" w="12023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2206000" y="-8951225"/>
              <a:ext cx="287650" cy="887050"/>
            </a:xfrm>
            <a:custGeom>
              <a:rect b="b" l="l" r="r" t="t"/>
              <a:pathLst>
                <a:path extrusionOk="0" h="35482" w="11506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2185450" y="-11303150"/>
              <a:ext cx="287325" cy="760275"/>
            </a:xfrm>
            <a:custGeom>
              <a:rect b="b" l="l" r="r" t="t"/>
              <a:pathLst>
                <a:path extrusionOk="0" h="30411" w="11493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2167950" y="-9732000"/>
              <a:ext cx="251400" cy="922475"/>
            </a:xfrm>
            <a:custGeom>
              <a:rect b="b" l="l" r="r" t="t"/>
              <a:pathLst>
                <a:path extrusionOk="0" h="36899" w="10056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166700" y="-10579300"/>
              <a:ext cx="234500" cy="813900"/>
            </a:xfrm>
            <a:custGeom>
              <a:rect b="b" l="l" r="r" t="t"/>
              <a:pathLst>
                <a:path extrusionOk="0" h="32556" w="938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2"/>
          <p:cNvGrpSpPr/>
          <p:nvPr/>
        </p:nvGrpSpPr>
        <p:grpSpPr>
          <a:xfrm rot="10800000">
            <a:off x="3954142" y="1779550"/>
            <a:ext cx="1064671" cy="1737585"/>
            <a:chOff x="-3800875" y="-14524700"/>
            <a:chExt cx="5565450" cy="14762825"/>
          </a:xfrm>
        </p:grpSpPr>
        <p:sp>
          <p:nvSpPr>
            <p:cNvPr id="696" name="Google Shape;696;p32"/>
            <p:cNvSpPr/>
            <p:nvPr/>
          </p:nvSpPr>
          <p:spPr>
            <a:xfrm>
              <a:off x="-3800875" y="-14524700"/>
              <a:ext cx="5565450" cy="14762825"/>
            </a:xfrm>
            <a:custGeom>
              <a:rect b="b" l="l" r="r" t="t"/>
              <a:pathLst>
                <a:path extrusionOk="0" h="590513" w="222618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-3736775" y="-12766450"/>
              <a:ext cx="963650" cy="798425"/>
            </a:xfrm>
            <a:custGeom>
              <a:rect b="b" l="l" r="r" t="t"/>
              <a:pathLst>
                <a:path extrusionOk="0" h="31937" w="38546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-3506925" y="-11982075"/>
              <a:ext cx="374275" cy="694950"/>
            </a:xfrm>
            <a:custGeom>
              <a:rect b="b" l="l" r="r" t="t"/>
              <a:pathLst>
                <a:path extrusionOk="0" h="27798" w="14971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-3422200" y="-11214500"/>
              <a:ext cx="319625" cy="730675"/>
            </a:xfrm>
            <a:custGeom>
              <a:rect b="b" l="l" r="r" t="t"/>
              <a:pathLst>
                <a:path extrusionOk="0" h="29227" w="12785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-3367100" y="-10510400"/>
              <a:ext cx="357350" cy="823150"/>
            </a:xfrm>
            <a:custGeom>
              <a:rect b="b" l="l" r="r" t="t"/>
              <a:pathLst>
                <a:path extrusionOk="0" h="32926" w="14294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-3262025" y="-9922900"/>
              <a:ext cx="397400" cy="993750"/>
            </a:xfrm>
            <a:custGeom>
              <a:rect b="b" l="l" r="r" t="t"/>
              <a:pathLst>
                <a:path extrusionOk="0" h="39750" w="15896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-3065775" y="-9443125"/>
              <a:ext cx="488325" cy="958975"/>
            </a:xfrm>
            <a:custGeom>
              <a:rect b="b" l="l" r="r" t="t"/>
              <a:pathLst>
                <a:path extrusionOk="0" h="38359" w="19533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-2669875" y="-9062225"/>
              <a:ext cx="285875" cy="702575"/>
            </a:xfrm>
            <a:custGeom>
              <a:rect b="b" l="l" r="r" t="t"/>
              <a:pathLst>
                <a:path extrusionOk="0" h="28103" w="11435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-2345700" y="-8968850"/>
              <a:ext cx="145150" cy="658350"/>
            </a:xfrm>
            <a:custGeom>
              <a:rect b="b" l="l" r="r" t="t"/>
              <a:pathLst>
                <a:path extrusionOk="0" h="26334" w="5806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-2160950" y="-12350750"/>
              <a:ext cx="2539475" cy="4731225"/>
            </a:xfrm>
            <a:custGeom>
              <a:rect b="b" l="l" r="r" t="t"/>
              <a:pathLst>
                <a:path extrusionOk="0" h="189249" w="101579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-2018025" y="-5808500"/>
              <a:ext cx="2422500" cy="3836375"/>
            </a:xfrm>
            <a:custGeom>
              <a:rect b="b" l="l" r="r" t="t"/>
              <a:pathLst>
                <a:path extrusionOk="0" h="153455" w="9690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-1848125" y="-9827975"/>
              <a:ext cx="1905450" cy="684575"/>
            </a:xfrm>
            <a:custGeom>
              <a:rect b="b" l="l" r="r" t="t"/>
              <a:pathLst>
                <a:path extrusionOk="0" h="27383" w="76218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-1835175" y="-8801600"/>
              <a:ext cx="1880725" cy="714800"/>
            </a:xfrm>
            <a:custGeom>
              <a:rect b="b" l="l" r="r" t="t"/>
              <a:pathLst>
                <a:path extrusionOk="0" h="28592" w="75229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-1794950" y="-9717500"/>
              <a:ext cx="1797475" cy="381225"/>
            </a:xfrm>
            <a:custGeom>
              <a:rect b="b" l="l" r="r" t="t"/>
              <a:pathLst>
                <a:path extrusionOk="0" h="15249" w="71899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-1780800" y="-8667925"/>
              <a:ext cx="1765475" cy="400750"/>
            </a:xfrm>
            <a:custGeom>
              <a:rect b="b" l="l" r="r" t="t"/>
              <a:pathLst>
                <a:path extrusionOk="0" h="16030" w="70619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-1738800" y="-3868950"/>
              <a:ext cx="268625" cy="543875"/>
            </a:xfrm>
            <a:custGeom>
              <a:rect b="b" l="l" r="r" t="t"/>
              <a:pathLst>
                <a:path extrusionOk="0" h="21755" w="10745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-1678100" y="-3739550"/>
              <a:ext cx="146050" cy="319250"/>
            </a:xfrm>
            <a:custGeom>
              <a:rect b="b" l="l" r="r" t="t"/>
              <a:pathLst>
                <a:path extrusionOk="0" h="12770" w="5842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-1571425" y="-5212750"/>
              <a:ext cx="1401550" cy="522825"/>
            </a:xfrm>
            <a:custGeom>
              <a:rect b="b" l="l" r="r" t="t"/>
              <a:pathLst>
                <a:path extrusionOk="0" h="20913" w="56062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-1522350" y="-5081525"/>
              <a:ext cx="1300900" cy="239625"/>
            </a:xfrm>
            <a:custGeom>
              <a:rect b="b" l="l" r="r" t="t"/>
              <a:pathLst>
                <a:path extrusionOk="0" h="9585" w="52036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-1391950" y="-13038975"/>
              <a:ext cx="1017850" cy="1333125"/>
            </a:xfrm>
            <a:custGeom>
              <a:rect b="b" l="l" r="r" t="t"/>
              <a:pathLst>
                <a:path extrusionOk="0" h="53325" w="40714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-1180075" y="-14369350"/>
              <a:ext cx="614575" cy="1218375"/>
            </a:xfrm>
            <a:custGeom>
              <a:rect b="b" l="l" r="r" t="t"/>
              <a:pathLst>
                <a:path extrusionOk="0" h="48735" w="24583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-1207775" y="-7510300"/>
              <a:ext cx="609425" cy="464850"/>
            </a:xfrm>
            <a:custGeom>
              <a:rect b="b" l="l" r="r" t="t"/>
              <a:pathLst>
                <a:path extrusionOk="0" h="18594" w="24377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-1158125" y="-6989925"/>
              <a:ext cx="566700" cy="568600"/>
            </a:xfrm>
            <a:custGeom>
              <a:rect b="b" l="l" r="r" t="t"/>
              <a:pathLst>
                <a:path extrusionOk="0" h="22744" w="22668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-1131750" y="-6421350"/>
              <a:ext cx="553450" cy="450825"/>
            </a:xfrm>
            <a:custGeom>
              <a:rect b="b" l="l" r="r" t="t"/>
              <a:pathLst>
                <a:path extrusionOk="0" h="18033" w="22138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-918400" y="-550825"/>
              <a:ext cx="277325" cy="638500"/>
            </a:xfrm>
            <a:custGeom>
              <a:rect b="b" l="l" r="r" t="t"/>
              <a:pathLst>
                <a:path extrusionOk="0" h="25540" w="11093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-205850" y="-3992250"/>
              <a:ext cx="339200" cy="687925"/>
            </a:xfrm>
            <a:custGeom>
              <a:rect b="b" l="l" r="r" t="t"/>
              <a:pathLst>
                <a:path extrusionOk="0" h="27517" w="13568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-136750" y="-3850650"/>
              <a:ext cx="204100" cy="405325"/>
            </a:xfrm>
            <a:custGeom>
              <a:rect b="b" l="l" r="r" t="t"/>
              <a:pathLst>
                <a:path extrusionOk="0" h="16213" w="8164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93550" y="-8864150"/>
              <a:ext cx="179775" cy="516725"/>
            </a:xfrm>
            <a:custGeom>
              <a:rect b="b" l="l" r="r" t="t"/>
              <a:pathLst>
                <a:path extrusionOk="0" h="20669" w="7191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503600" y="-8974325"/>
              <a:ext cx="383850" cy="587225"/>
            </a:xfrm>
            <a:custGeom>
              <a:rect b="b" l="l" r="r" t="t"/>
              <a:pathLst>
                <a:path extrusionOk="0" h="23489" w="15354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755400" y="-9393975"/>
              <a:ext cx="427925" cy="737375"/>
            </a:xfrm>
            <a:custGeom>
              <a:rect b="b" l="l" r="r" t="t"/>
              <a:pathLst>
                <a:path extrusionOk="0" h="29495" w="17117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968475" y="-10098375"/>
              <a:ext cx="394150" cy="844800"/>
            </a:xfrm>
            <a:custGeom>
              <a:rect b="b" l="l" r="r" t="t"/>
              <a:pathLst>
                <a:path extrusionOk="0" h="33792" w="15766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1108600" y="-10866575"/>
              <a:ext cx="321825" cy="824975"/>
            </a:xfrm>
            <a:custGeom>
              <a:rect b="b" l="l" r="r" t="t"/>
              <a:pathLst>
                <a:path extrusionOk="0" h="32999" w="12873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1170475" y="-11593550"/>
              <a:ext cx="267600" cy="715700"/>
            </a:xfrm>
            <a:custGeom>
              <a:rect b="b" l="l" r="r" t="t"/>
              <a:pathLst>
                <a:path extrusionOk="0" h="28628" w="10704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1161775" y="-12201825"/>
              <a:ext cx="274975" cy="539325"/>
            </a:xfrm>
            <a:custGeom>
              <a:rect b="b" l="l" r="r" t="t"/>
              <a:pathLst>
                <a:path extrusionOk="0" h="21573" w="10999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937975" y="-13002050"/>
              <a:ext cx="797875" cy="723350"/>
            </a:xfrm>
            <a:custGeom>
              <a:rect b="b" l="l" r="r" t="t"/>
              <a:pathLst>
                <a:path extrusionOk="0" h="28934" w="31915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32"/>
          <p:cNvGrpSpPr/>
          <p:nvPr/>
        </p:nvGrpSpPr>
        <p:grpSpPr>
          <a:xfrm rot="10800000">
            <a:off x="6699173" y="1779557"/>
            <a:ext cx="1119301" cy="1690531"/>
            <a:chOff x="-7266350" y="-15892900"/>
            <a:chExt cx="8792625" cy="16131025"/>
          </a:xfrm>
        </p:grpSpPr>
        <p:sp>
          <p:nvSpPr>
            <p:cNvPr id="732" name="Google Shape;732;p32"/>
            <p:cNvSpPr/>
            <p:nvPr/>
          </p:nvSpPr>
          <p:spPr>
            <a:xfrm>
              <a:off x="-7266350" y="-7926850"/>
              <a:ext cx="2450" cy="3925"/>
            </a:xfrm>
            <a:custGeom>
              <a:rect b="b" l="l" r="r" t="t"/>
              <a:pathLst>
                <a:path extrusionOk="0" h="157" w="98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-6243400" y="-15892900"/>
              <a:ext cx="7769675" cy="16131025"/>
            </a:xfrm>
            <a:custGeom>
              <a:rect b="b" l="l" r="r" t="t"/>
              <a:pathLst>
                <a:path extrusionOk="0" h="645241" w="310787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-6135550" y="-12217050"/>
              <a:ext cx="1146725" cy="1054575"/>
            </a:xfrm>
            <a:custGeom>
              <a:rect b="b" l="l" r="r" t="t"/>
              <a:pathLst>
                <a:path extrusionOk="0" h="42183" w="45869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-5806525" y="-11062400"/>
              <a:ext cx="421000" cy="489775"/>
            </a:xfrm>
            <a:custGeom>
              <a:rect b="b" l="l" r="r" t="t"/>
              <a:pathLst>
                <a:path extrusionOk="0" h="19591" w="1684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-5761275" y="-10539700"/>
              <a:ext cx="365350" cy="627725"/>
            </a:xfrm>
            <a:custGeom>
              <a:rect b="b" l="l" r="r" t="t"/>
              <a:pathLst>
                <a:path extrusionOk="0" h="25109" w="14614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-5711950" y="-9943300"/>
              <a:ext cx="367175" cy="877825"/>
            </a:xfrm>
            <a:custGeom>
              <a:rect b="b" l="l" r="r" t="t"/>
              <a:pathLst>
                <a:path extrusionOk="0" h="35113" w="14687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-5626725" y="-9128450"/>
              <a:ext cx="420175" cy="853700"/>
            </a:xfrm>
            <a:custGeom>
              <a:rect b="b" l="l" r="r" t="t"/>
              <a:pathLst>
                <a:path extrusionOk="0" h="34148" w="16807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-5503600" y="-8334775"/>
              <a:ext cx="513550" cy="840000"/>
            </a:xfrm>
            <a:custGeom>
              <a:rect b="b" l="l" r="r" t="t"/>
              <a:pathLst>
                <a:path extrusionOk="0" h="33600" w="20542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-5248575" y="-7845000"/>
              <a:ext cx="612425" cy="873575"/>
            </a:xfrm>
            <a:custGeom>
              <a:rect b="b" l="l" r="r" t="t"/>
              <a:pathLst>
                <a:path extrusionOk="0" h="34943" w="24497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-4977650" y="-587525"/>
              <a:ext cx="454425" cy="659700"/>
            </a:xfrm>
            <a:custGeom>
              <a:rect b="b" l="l" r="r" t="t"/>
              <a:pathLst>
                <a:path extrusionOk="0" h="26388" w="18177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-4739725" y="-7606975"/>
              <a:ext cx="535150" cy="733375"/>
            </a:xfrm>
            <a:custGeom>
              <a:rect b="b" l="l" r="r" t="t"/>
              <a:pathLst>
                <a:path extrusionOk="0" h="29335" w="21406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-4625575" y="-5105625"/>
              <a:ext cx="4463100" cy="4323475"/>
            </a:xfrm>
            <a:custGeom>
              <a:rect b="b" l="l" r="r" t="t"/>
              <a:pathLst>
                <a:path extrusionOk="0" h="172939" w="178524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-4267000" y="-8351400"/>
              <a:ext cx="350875" cy="1770625"/>
            </a:xfrm>
            <a:custGeom>
              <a:rect b="b" l="l" r="r" t="t"/>
              <a:pathLst>
                <a:path extrusionOk="0" h="70825" w="14035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-4048050" y="-4312300"/>
              <a:ext cx="3202850" cy="783925"/>
            </a:xfrm>
            <a:custGeom>
              <a:rect b="b" l="l" r="r" t="t"/>
              <a:pathLst>
                <a:path extrusionOk="0" h="31357" w="128114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-4165275" y="-11823800"/>
              <a:ext cx="3286650" cy="5652575"/>
            </a:xfrm>
            <a:custGeom>
              <a:rect b="b" l="l" r="r" t="t"/>
              <a:pathLst>
                <a:path extrusionOk="0" h="226103" w="131466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-3971200" y="-4086325"/>
              <a:ext cx="332325" cy="350250"/>
            </a:xfrm>
            <a:custGeom>
              <a:rect b="b" l="l" r="r" t="t"/>
              <a:pathLst>
                <a:path extrusionOk="0" h="14010" w="13293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-3705350" y="-2901350"/>
              <a:ext cx="403250" cy="633575"/>
            </a:xfrm>
            <a:custGeom>
              <a:rect b="b" l="l" r="r" t="t"/>
              <a:pathLst>
                <a:path extrusionOk="0" h="25343" w="1613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-3638900" y="-4086325"/>
              <a:ext cx="399575" cy="328400"/>
            </a:xfrm>
            <a:custGeom>
              <a:rect b="b" l="l" r="r" t="t"/>
              <a:pathLst>
                <a:path extrusionOk="0" h="13136" w="15983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-3591400" y="-9121600"/>
              <a:ext cx="2430225" cy="2236600"/>
            </a:xfrm>
            <a:custGeom>
              <a:rect b="b" l="l" r="r" t="t"/>
              <a:pathLst>
                <a:path extrusionOk="0" h="89464" w="97209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-3553900" y="-10232875"/>
              <a:ext cx="2382325" cy="839025"/>
            </a:xfrm>
            <a:custGeom>
              <a:rect b="b" l="l" r="r" t="t"/>
              <a:pathLst>
                <a:path extrusionOk="0" h="33561" w="95293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-3615450" y="-2766025"/>
              <a:ext cx="235875" cy="406950"/>
            </a:xfrm>
            <a:custGeom>
              <a:rect b="b" l="l" r="r" t="t"/>
              <a:pathLst>
                <a:path extrusionOk="0" h="16278" w="9435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-3476825" y="-10006250"/>
              <a:ext cx="338225" cy="449700"/>
            </a:xfrm>
            <a:custGeom>
              <a:rect b="b" l="l" r="r" t="t"/>
              <a:pathLst>
                <a:path extrusionOk="0" h="17988" w="13529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-3474375" y="-9026700"/>
              <a:ext cx="2223500" cy="1954850"/>
            </a:xfrm>
            <a:custGeom>
              <a:rect b="b" l="l" r="r" t="t"/>
              <a:pathLst>
                <a:path extrusionOk="0" h="78194" w="8894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-3212625" y="-4091525"/>
              <a:ext cx="275425" cy="315650"/>
            </a:xfrm>
            <a:custGeom>
              <a:rect b="b" l="l" r="r" t="t"/>
              <a:pathLst>
                <a:path extrusionOk="0" h="12626" w="11017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-3149025" y="-15777475"/>
              <a:ext cx="1538750" cy="1233250"/>
            </a:xfrm>
            <a:custGeom>
              <a:rect b="b" l="l" r="r" t="t"/>
              <a:pathLst>
                <a:path extrusionOk="0" h="49330" w="6155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-3106425" y="-10008525"/>
              <a:ext cx="292350" cy="432075"/>
            </a:xfrm>
            <a:custGeom>
              <a:rect b="b" l="l" r="r" t="t"/>
              <a:pathLst>
                <a:path extrusionOk="0" h="17283" w="11694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-2899300" y="-4101000"/>
              <a:ext cx="339050" cy="315675"/>
            </a:xfrm>
            <a:custGeom>
              <a:rect b="b" l="l" r="r" t="t"/>
              <a:pathLst>
                <a:path extrusionOk="0" h="12627" w="13562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-2811450" y="-8910300"/>
              <a:ext cx="862150" cy="558925"/>
            </a:xfrm>
            <a:custGeom>
              <a:rect b="b" l="l" r="r" t="t"/>
              <a:pathLst>
                <a:path extrusionOk="0" h="22357" w="34486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-2785950" y="-5535725"/>
              <a:ext cx="772450" cy="274900"/>
            </a:xfrm>
            <a:custGeom>
              <a:rect b="b" l="l" r="r" t="t"/>
              <a:pathLst>
                <a:path extrusionOk="0" h="10996" w="30898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-2783925" y="-5997125"/>
              <a:ext cx="750850" cy="402725"/>
            </a:xfrm>
            <a:custGeom>
              <a:rect b="b" l="l" r="r" t="t"/>
              <a:pathLst>
                <a:path extrusionOk="0" h="16109" w="30034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-2759650" y="-10019925"/>
              <a:ext cx="341475" cy="426850"/>
            </a:xfrm>
            <a:custGeom>
              <a:rect b="b" l="l" r="r" t="t"/>
              <a:pathLst>
                <a:path extrusionOk="0" h="17074" w="13659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-2740700" y="-14473825"/>
              <a:ext cx="697025" cy="495025"/>
            </a:xfrm>
            <a:custGeom>
              <a:rect b="b" l="l" r="r" t="t"/>
              <a:pathLst>
                <a:path extrusionOk="0" h="19801" w="27881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-2690750" y="-13883625"/>
              <a:ext cx="602425" cy="438600"/>
            </a:xfrm>
            <a:custGeom>
              <a:rect b="b" l="l" r="r" t="t"/>
              <a:pathLst>
                <a:path extrusionOk="0" h="17544" w="24097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-2681575" y="-12224550"/>
              <a:ext cx="626075" cy="324150"/>
            </a:xfrm>
            <a:custGeom>
              <a:rect b="b" l="l" r="r" t="t"/>
              <a:pathLst>
                <a:path extrusionOk="0" h="12966" w="25043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-2661200" y="-12766475"/>
              <a:ext cx="599775" cy="450975"/>
            </a:xfrm>
            <a:custGeom>
              <a:rect b="b" l="l" r="r" t="t"/>
              <a:pathLst>
                <a:path extrusionOk="0" h="18039" w="23991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-2662625" y="-13380150"/>
              <a:ext cx="587550" cy="553375"/>
            </a:xfrm>
            <a:custGeom>
              <a:rect b="b" l="l" r="r" t="t"/>
              <a:pathLst>
                <a:path extrusionOk="0" h="22135" w="23502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-2557025" y="-4115675"/>
              <a:ext cx="368400" cy="321875"/>
            </a:xfrm>
            <a:custGeom>
              <a:rect b="b" l="l" r="r" t="t"/>
              <a:pathLst>
                <a:path extrusionOk="0" h="12875" w="14736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-2392500" y="-10037875"/>
              <a:ext cx="406300" cy="430125"/>
            </a:xfrm>
            <a:custGeom>
              <a:rect b="b" l="l" r="r" t="t"/>
              <a:pathLst>
                <a:path extrusionOk="0" h="17205" w="16252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-2139325" y="-4133600"/>
              <a:ext cx="348825" cy="330350"/>
            </a:xfrm>
            <a:custGeom>
              <a:rect b="b" l="l" r="r" t="t"/>
              <a:pathLst>
                <a:path extrusionOk="0" h="13214" w="13953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-1979500" y="-10055800"/>
              <a:ext cx="426300" cy="431100"/>
            </a:xfrm>
            <a:custGeom>
              <a:rect b="b" l="l" r="r" t="t"/>
              <a:pathLst>
                <a:path extrusionOk="0" h="17244" w="17052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-1750550" y="-4155450"/>
              <a:ext cx="432600" cy="341750"/>
            </a:xfrm>
            <a:custGeom>
              <a:rect b="b" l="l" r="r" t="t"/>
              <a:pathLst>
                <a:path extrusionOk="0" h="13670" w="17304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-1565050" y="-10067225"/>
              <a:ext cx="322525" cy="422625"/>
            </a:xfrm>
            <a:custGeom>
              <a:rect b="b" l="l" r="r" t="t"/>
              <a:pathLst>
                <a:path extrusionOk="0" h="16905" w="12901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-1522850" y="-2874300"/>
              <a:ext cx="418950" cy="663275"/>
            </a:xfrm>
            <a:custGeom>
              <a:rect b="b" l="l" r="r" t="t"/>
              <a:pathLst>
                <a:path extrusionOk="0" h="26531" w="16758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-1437225" y="-2731800"/>
              <a:ext cx="240975" cy="421975"/>
            </a:xfrm>
            <a:custGeom>
              <a:rect b="b" l="l" r="r" t="t"/>
              <a:pathLst>
                <a:path extrusionOk="0" h="16879" w="9639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-1328975" y="-4184800"/>
              <a:ext cx="418350" cy="359700"/>
            </a:xfrm>
            <a:custGeom>
              <a:rect b="b" l="l" r="r" t="t"/>
              <a:pathLst>
                <a:path extrusionOk="0" h="14388" w="16734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-853575" y="-8454125"/>
              <a:ext cx="287050" cy="1705100"/>
            </a:xfrm>
            <a:custGeom>
              <a:rect b="b" l="l" r="r" t="t"/>
              <a:pathLst>
                <a:path extrusionOk="0" h="68204" w="11482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-571850" y="-7763150"/>
              <a:ext cx="389000" cy="675325"/>
            </a:xfrm>
            <a:custGeom>
              <a:rect b="b" l="l" r="r" t="t"/>
              <a:pathLst>
                <a:path extrusionOk="0" h="27013" w="1556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-375725" y="-8075550"/>
              <a:ext cx="604450" cy="876525"/>
            </a:xfrm>
            <a:custGeom>
              <a:rect b="b" l="l" r="r" t="t"/>
              <a:pathLst>
                <a:path extrusionOk="0" h="35061" w="24178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-79325" y="-8525525"/>
              <a:ext cx="652975" cy="938475"/>
            </a:xfrm>
            <a:custGeom>
              <a:rect b="b" l="l" r="r" t="t"/>
              <a:pathLst>
                <a:path extrusionOk="0" h="37539" w="26119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34725" y="-812500"/>
              <a:ext cx="406325" cy="493375"/>
            </a:xfrm>
            <a:custGeom>
              <a:rect b="b" l="l" r="r" t="t"/>
              <a:pathLst>
                <a:path extrusionOk="0" h="19735" w="16253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224825" y="-9214525"/>
              <a:ext cx="582850" cy="983800"/>
            </a:xfrm>
            <a:custGeom>
              <a:rect b="b" l="l" r="r" t="t"/>
              <a:pathLst>
                <a:path extrusionOk="0" h="39352" w="23314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62925" y="-12786375"/>
              <a:ext cx="978750" cy="817825"/>
            </a:xfrm>
            <a:custGeom>
              <a:rect b="b" l="l" r="r" t="t"/>
              <a:pathLst>
                <a:path extrusionOk="0" h="32713" w="3915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40500" y="-9928625"/>
              <a:ext cx="498475" cy="889225"/>
            </a:xfrm>
            <a:custGeom>
              <a:rect b="b" l="l" r="r" t="t"/>
              <a:pathLst>
                <a:path extrusionOk="0" h="35569" w="19939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73625" y="-10616650"/>
              <a:ext cx="447300" cy="826300"/>
            </a:xfrm>
            <a:custGeom>
              <a:rect b="b" l="l" r="r" t="t"/>
              <a:pathLst>
                <a:path extrusionOk="0" h="33052" w="17892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650275" y="-11258375"/>
              <a:ext cx="405300" cy="700425"/>
            </a:xfrm>
            <a:custGeom>
              <a:rect b="b" l="l" r="r" t="t"/>
              <a:pathLst>
                <a:path extrusionOk="0" h="28017" w="16212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696975" y="-11862600"/>
              <a:ext cx="361450" cy="564475"/>
            </a:xfrm>
            <a:custGeom>
              <a:rect b="b" l="l" r="r" t="t"/>
              <a:pathLst>
                <a:path extrusionOk="0" h="22579" w="14458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/>
          <p:nvPr>
            <p:ph type="title"/>
          </p:nvPr>
        </p:nvSpPr>
        <p:spPr>
          <a:xfrm>
            <a:off x="640200" y="1555500"/>
            <a:ext cx="567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Въведение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3" name="Google Shape;793;p33"/>
          <p:cNvSpPr txBox="1"/>
          <p:nvPr>
            <p:ph idx="1" type="subTitle"/>
          </p:nvPr>
        </p:nvSpPr>
        <p:spPr>
          <a:xfrm>
            <a:off x="640200" y="248652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Плами е роботче Otto изработено с Nano shield, много части, търпение и нерви.</a:t>
            </a:r>
            <a:endParaRPr/>
          </a:p>
        </p:txBody>
      </p:sp>
      <p:grpSp>
        <p:nvGrpSpPr>
          <p:cNvPr id="794" name="Google Shape;794;p33"/>
          <p:cNvGrpSpPr/>
          <p:nvPr/>
        </p:nvGrpSpPr>
        <p:grpSpPr>
          <a:xfrm rot="10800000">
            <a:off x="5207488" y="2223517"/>
            <a:ext cx="3407076" cy="2693241"/>
            <a:chOff x="-8450525" y="238125"/>
            <a:chExt cx="8822050" cy="5238750"/>
          </a:xfrm>
        </p:grpSpPr>
        <p:sp>
          <p:nvSpPr>
            <p:cNvPr id="795" name="Google Shape;795;p33"/>
            <p:cNvSpPr/>
            <p:nvPr/>
          </p:nvSpPr>
          <p:spPr>
            <a:xfrm>
              <a:off x="-8450525" y="238125"/>
              <a:ext cx="8822050" cy="5238750"/>
            </a:xfrm>
            <a:custGeom>
              <a:rect b="b" l="l" r="r" t="t"/>
              <a:pathLst>
                <a:path extrusionOk="0" h="209550" w="352882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9975" y="1500800"/>
              <a:ext cx="240050" cy="153700"/>
            </a:xfrm>
            <a:custGeom>
              <a:rect b="b" l="l" r="r" t="t"/>
              <a:pathLst>
                <a:path extrusionOk="0" h="6148" w="9602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-829825" y="1448875"/>
              <a:ext cx="837500" cy="607475"/>
            </a:xfrm>
            <a:custGeom>
              <a:rect b="b" l="l" r="r" t="t"/>
              <a:pathLst>
                <a:path extrusionOk="0" h="24299" w="3350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-273350" y="1251700"/>
              <a:ext cx="190475" cy="174050"/>
            </a:xfrm>
            <a:custGeom>
              <a:rect b="b" l="l" r="r" t="t"/>
              <a:pathLst>
                <a:path extrusionOk="0" h="6962" w="7619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-865500" y="2053525"/>
              <a:ext cx="595525" cy="375900"/>
            </a:xfrm>
            <a:custGeom>
              <a:rect b="b" l="l" r="r" t="t"/>
              <a:pathLst>
                <a:path extrusionOk="0" h="15036" w="23821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-385925" y="2429400"/>
              <a:ext cx="40250" cy="48575"/>
            </a:xfrm>
            <a:custGeom>
              <a:rect b="b" l="l" r="r" t="t"/>
              <a:pathLst>
                <a:path extrusionOk="0" h="1943" w="161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-919175" y="2279450"/>
              <a:ext cx="557925" cy="198150"/>
            </a:xfrm>
            <a:custGeom>
              <a:rect b="b" l="l" r="r" t="t"/>
              <a:pathLst>
                <a:path extrusionOk="0" h="7926" w="22317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-1153450" y="2343700"/>
              <a:ext cx="767550" cy="503450"/>
            </a:xfrm>
            <a:custGeom>
              <a:rect b="b" l="l" r="r" t="t"/>
              <a:pathLst>
                <a:path extrusionOk="0" h="20138" w="30702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-761075" y="2847125"/>
              <a:ext cx="107825" cy="78075"/>
            </a:xfrm>
            <a:custGeom>
              <a:rect b="b" l="l" r="r" t="t"/>
              <a:pathLst>
                <a:path extrusionOk="0" h="3123" w="4313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-816175" y="1250200"/>
              <a:ext cx="182800" cy="188425"/>
            </a:xfrm>
            <a:custGeom>
              <a:rect b="b" l="l" r="r" t="t"/>
              <a:pathLst>
                <a:path extrusionOk="0" h="7537" w="7312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-1189850" y="2542375"/>
              <a:ext cx="482950" cy="343425"/>
            </a:xfrm>
            <a:custGeom>
              <a:rect b="b" l="l" r="r" t="t"/>
              <a:pathLst>
                <a:path extrusionOk="0" h="13737" w="19318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-1404975" y="2564975"/>
              <a:ext cx="643925" cy="540425"/>
            </a:xfrm>
            <a:custGeom>
              <a:rect b="b" l="l" r="r" t="t"/>
              <a:pathLst>
                <a:path extrusionOk="0" h="21617" w="25757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-938575" y="2275725"/>
              <a:ext cx="73100" cy="68000"/>
            </a:xfrm>
            <a:custGeom>
              <a:rect b="b" l="l" r="r" t="t"/>
              <a:pathLst>
                <a:path extrusionOk="0" h="2720" w="2924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-1207100" y="2524275"/>
              <a:ext cx="53675" cy="40725"/>
            </a:xfrm>
            <a:custGeom>
              <a:rect b="b" l="l" r="r" t="t"/>
              <a:pathLst>
                <a:path extrusionOk="0" h="1629" w="2147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-1767650" y="2676825"/>
              <a:ext cx="538050" cy="899325"/>
            </a:xfrm>
            <a:custGeom>
              <a:rect b="b" l="l" r="r" t="t"/>
              <a:pathLst>
                <a:path extrusionOk="0" h="35973" w="21522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-6739200" y="2271425"/>
              <a:ext cx="4864975" cy="1701150"/>
            </a:xfrm>
            <a:custGeom>
              <a:rect b="b" l="l" r="r" t="t"/>
              <a:pathLst>
                <a:path extrusionOk="0" h="68046" w="194599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-6285500" y="3448225"/>
              <a:ext cx="3923800" cy="261800"/>
            </a:xfrm>
            <a:custGeom>
              <a:rect b="b" l="l" r="r" t="t"/>
              <a:pathLst>
                <a:path extrusionOk="0" h="10472" w="156952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-6235675" y="3094175"/>
              <a:ext cx="3825825" cy="291875"/>
            </a:xfrm>
            <a:custGeom>
              <a:rect b="b" l="l" r="r" t="t"/>
              <a:pathLst>
                <a:path extrusionOk="0" h="11675" w="153033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-2760100" y="2694375"/>
              <a:ext cx="352400" cy="250250"/>
            </a:xfrm>
            <a:custGeom>
              <a:rect b="b" l="l" r="r" t="t"/>
              <a:pathLst>
                <a:path extrusionOk="0" h="10010" w="14096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-2780925" y="4468325"/>
              <a:ext cx="344250" cy="421675"/>
            </a:xfrm>
            <a:custGeom>
              <a:rect b="b" l="l" r="r" t="t"/>
              <a:pathLst>
                <a:path extrusionOk="0" h="16867" w="1377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-6232800" y="3507600"/>
              <a:ext cx="3794925" cy="144000"/>
            </a:xfrm>
            <a:custGeom>
              <a:rect b="b" l="l" r="r" t="t"/>
              <a:pathLst>
                <a:path extrusionOk="0" h="5760" w="151797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-6186100" y="3167925"/>
              <a:ext cx="3701275" cy="157075"/>
            </a:xfrm>
            <a:custGeom>
              <a:rect b="b" l="l" r="r" t="t"/>
              <a:pathLst>
                <a:path extrusionOk="0" h="6283" w="148051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-2686800" y="2758050"/>
              <a:ext cx="196225" cy="128675"/>
            </a:xfrm>
            <a:custGeom>
              <a:rect b="b" l="l" r="r" t="t"/>
              <a:pathLst>
                <a:path extrusionOk="0" h="5147" w="7849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-4431900" y="4030250"/>
              <a:ext cx="1709200" cy="1366350"/>
            </a:xfrm>
            <a:custGeom>
              <a:rect b="b" l="l" r="r" t="t"/>
              <a:pathLst>
                <a:path extrusionOk="0" h="54654" w="68368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-3670125" y="1461200"/>
              <a:ext cx="682975" cy="262375"/>
            </a:xfrm>
            <a:custGeom>
              <a:rect b="b" l="l" r="r" t="t"/>
              <a:pathLst>
                <a:path extrusionOk="0" h="10495" w="27319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-3623425" y="2122600"/>
              <a:ext cx="582125" cy="79775"/>
            </a:xfrm>
            <a:custGeom>
              <a:rect b="b" l="l" r="r" t="t"/>
              <a:pathLst>
                <a:path extrusionOk="0" h="3191" w="23285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-3642575" y="1753625"/>
              <a:ext cx="605350" cy="164900"/>
            </a:xfrm>
            <a:custGeom>
              <a:rect b="b" l="l" r="r" t="t"/>
              <a:pathLst>
                <a:path extrusionOk="0" h="6596" w="24214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-3629400" y="1961450"/>
              <a:ext cx="579725" cy="116175"/>
            </a:xfrm>
            <a:custGeom>
              <a:rect b="b" l="l" r="r" t="t"/>
              <a:pathLst>
                <a:path extrusionOk="0" h="4647" w="23189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-4060350" y="360050"/>
              <a:ext cx="1789200" cy="394775"/>
            </a:xfrm>
            <a:custGeom>
              <a:rect b="b" l="l" r="r" t="t"/>
              <a:pathLst>
                <a:path extrusionOk="0" h="15791" w="71568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-3391525" y="2699800"/>
              <a:ext cx="332500" cy="252675"/>
            </a:xfrm>
            <a:custGeom>
              <a:rect b="b" l="l" r="r" t="t"/>
              <a:pathLst>
                <a:path extrusionOk="0" h="10107" w="1330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-3413575" y="4511275"/>
              <a:ext cx="340650" cy="243525"/>
            </a:xfrm>
            <a:custGeom>
              <a:rect b="b" l="l" r="r" t="t"/>
              <a:pathLst>
                <a:path extrusionOk="0" h="9741" w="13626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-3324225" y="2759350"/>
              <a:ext cx="188300" cy="133925"/>
            </a:xfrm>
            <a:custGeom>
              <a:rect b="b" l="l" r="r" t="t"/>
              <a:pathLst>
                <a:path extrusionOk="0" h="5357" w="7532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-3793725" y="728475"/>
              <a:ext cx="1082775" cy="784100"/>
            </a:xfrm>
            <a:custGeom>
              <a:rect b="b" l="l" r="r" t="t"/>
              <a:pathLst>
                <a:path extrusionOk="0" h="31364" w="43311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-6211725" y="2677750"/>
              <a:ext cx="2663550" cy="317850"/>
            </a:xfrm>
            <a:custGeom>
              <a:rect b="b" l="l" r="r" t="t"/>
              <a:pathLst>
                <a:path extrusionOk="0" h="12714" w="106542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-6144425" y="2771675"/>
              <a:ext cx="2517675" cy="153150"/>
            </a:xfrm>
            <a:custGeom>
              <a:rect b="b" l="l" r="r" t="t"/>
              <a:pathLst>
                <a:path extrusionOk="0" h="6126" w="100707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-4274500" y="4187100"/>
              <a:ext cx="241000" cy="151475"/>
            </a:xfrm>
            <a:custGeom>
              <a:rect b="b" l="l" r="r" t="t"/>
              <a:pathLst>
                <a:path extrusionOk="0" h="6059" w="964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-4280025" y="4631900"/>
              <a:ext cx="246525" cy="180025"/>
            </a:xfrm>
            <a:custGeom>
              <a:rect b="b" l="l" r="r" t="t"/>
              <a:pathLst>
                <a:path extrusionOk="0" h="7201" w="9861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-4301575" y="5172125"/>
              <a:ext cx="250350" cy="161925"/>
            </a:xfrm>
            <a:custGeom>
              <a:rect b="b" l="l" r="r" t="t"/>
              <a:pathLst>
                <a:path extrusionOk="0" h="6477" w="10014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-6157100" y="4039400"/>
              <a:ext cx="1692900" cy="1345800"/>
            </a:xfrm>
            <a:custGeom>
              <a:rect b="b" l="l" r="r" t="t"/>
              <a:pathLst>
                <a:path extrusionOk="0" h="53832" w="67716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-6405750" y="303275"/>
              <a:ext cx="1745600" cy="427275"/>
            </a:xfrm>
            <a:custGeom>
              <a:rect b="b" l="l" r="r" t="t"/>
              <a:pathLst>
                <a:path extrusionOk="0" h="17091" w="69824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-6107050" y="729600"/>
              <a:ext cx="1159200" cy="743950"/>
            </a:xfrm>
            <a:custGeom>
              <a:rect b="b" l="l" r="r" t="t"/>
              <a:pathLst>
                <a:path extrusionOk="0" h="29758" w="46368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-5767600" y="1494825"/>
              <a:ext cx="458275" cy="160225"/>
            </a:xfrm>
            <a:custGeom>
              <a:rect b="b" l="l" r="r" t="t"/>
              <a:pathLst>
                <a:path extrusionOk="0" h="6409" w="18331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-5737425" y="1689775"/>
              <a:ext cx="413000" cy="158175"/>
            </a:xfrm>
            <a:custGeom>
              <a:rect b="b" l="l" r="r" t="t"/>
              <a:pathLst>
                <a:path extrusionOk="0" h="6327" w="1652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-5755150" y="1898150"/>
              <a:ext cx="419700" cy="127575"/>
            </a:xfrm>
            <a:custGeom>
              <a:rect b="b" l="l" r="r" t="t"/>
              <a:pathLst>
                <a:path extrusionOk="0" h="5103" w="16788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-5793725" y="2066400"/>
              <a:ext cx="454925" cy="125875"/>
            </a:xfrm>
            <a:custGeom>
              <a:rect b="b" l="l" r="r" t="t"/>
              <a:pathLst>
                <a:path extrusionOk="0" h="5035" w="18197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-5692150" y="4502500"/>
              <a:ext cx="341150" cy="268725"/>
            </a:xfrm>
            <a:custGeom>
              <a:rect b="b" l="l" r="r" t="t"/>
              <a:pathLst>
                <a:path extrusionOk="0" h="10749" w="13646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-6297725" y="4417900"/>
              <a:ext cx="365325" cy="461825"/>
            </a:xfrm>
            <a:custGeom>
              <a:rect b="b" l="l" r="r" t="t"/>
              <a:pathLst>
                <a:path extrusionOk="0" h="18473" w="14613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-7405875" y="2742175"/>
              <a:ext cx="596750" cy="837150"/>
            </a:xfrm>
            <a:custGeom>
              <a:rect b="b" l="l" r="r" t="t"/>
              <a:pathLst>
                <a:path extrusionOk="0" h="33486" w="2387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-7338075" y="1315175"/>
              <a:ext cx="196450" cy="113550"/>
            </a:xfrm>
            <a:custGeom>
              <a:rect b="b" l="l" r="r" t="t"/>
              <a:pathLst>
                <a:path extrusionOk="0" h="4542" w="7858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-7780525" y="2572450"/>
              <a:ext cx="656150" cy="459000"/>
            </a:xfrm>
            <a:custGeom>
              <a:rect b="b" l="l" r="r" t="t"/>
              <a:pathLst>
                <a:path extrusionOk="0" h="18360" w="26246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-8355425" y="1149725"/>
              <a:ext cx="964675" cy="609525"/>
            </a:xfrm>
            <a:custGeom>
              <a:rect b="b" l="l" r="r" t="t"/>
              <a:pathLst>
                <a:path extrusionOk="0" h="24381" w="38587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-8055525" y="2241925"/>
              <a:ext cx="702850" cy="444075"/>
            </a:xfrm>
            <a:custGeom>
              <a:rect b="b" l="l" r="r" t="t"/>
              <a:pathLst>
                <a:path extrusionOk="0" h="17763" w="28114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-7752725" y="965625"/>
              <a:ext cx="155950" cy="154450"/>
            </a:xfrm>
            <a:custGeom>
              <a:rect b="b" l="l" r="r" t="t"/>
              <a:pathLst>
                <a:path extrusionOk="0" h="6178" w="6238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-8186550" y="1965750"/>
              <a:ext cx="632675" cy="327750"/>
            </a:xfrm>
            <a:custGeom>
              <a:rect b="b" l="l" r="r" t="t"/>
              <a:pathLst>
                <a:path extrusionOk="0" h="13110" w="25307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-8260825" y="1747100"/>
              <a:ext cx="622375" cy="229325"/>
            </a:xfrm>
            <a:custGeom>
              <a:rect b="b" l="l" r="r" t="t"/>
              <a:pathLst>
                <a:path extrusionOk="0" h="9173" w="24895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-8284775" y="976250"/>
              <a:ext cx="184475" cy="188825"/>
            </a:xfrm>
            <a:custGeom>
              <a:rect b="b" l="l" r="r" t="t"/>
              <a:pathLst>
                <a:path extrusionOk="0" h="7553" w="7379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/>
          <p:nvPr/>
        </p:nvSpPr>
        <p:spPr>
          <a:xfrm>
            <a:off x="6400500" y="1200650"/>
            <a:ext cx="2788575" cy="2689400"/>
          </a:xfrm>
          <a:custGeom>
            <a:rect b="b" l="l" r="r" t="t"/>
            <a:pathLst>
              <a:path extrusionOk="0" h="107576" w="111543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56" name="Google Shape;856;p34"/>
          <p:cNvSpPr/>
          <p:nvPr/>
        </p:nvSpPr>
        <p:spPr>
          <a:xfrm>
            <a:off x="1454800" y="1419600"/>
            <a:ext cx="3819300" cy="2745300"/>
          </a:xfrm>
          <a:prstGeom prst="roundRect">
            <a:avLst>
              <a:gd fmla="val 78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Демо на продукта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58" name="Google Shape;858;p34"/>
          <p:cNvPicPr preferRelativeResize="0"/>
          <p:nvPr/>
        </p:nvPicPr>
        <p:blipFill rotWithShape="1">
          <a:blip r:embed="rId3">
            <a:alphaModFix/>
          </a:blip>
          <a:srcRect b="105429" l="0" r="12203" t="-105429"/>
          <a:stretch/>
        </p:blipFill>
        <p:spPr>
          <a:xfrm>
            <a:off x="1679488" y="1475275"/>
            <a:ext cx="3369900" cy="2499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859" name="Google Shape;8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50" y="1538125"/>
            <a:ext cx="3540600" cy="2499300"/>
          </a:xfrm>
          <a:prstGeom prst="roundRect">
            <a:avLst>
              <a:gd fmla="val 9394" name="adj"/>
            </a:avLst>
          </a:prstGeom>
          <a:noFill/>
          <a:ln>
            <a:noFill/>
          </a:ln>
        </p:spPr>
      </p:pic>
      <p:grpSp>
        <p:nvGrpSpPr>
          <p:cNvPr id="860" name="Google Shape;860;p34"/>
          <p:cNvGrpSpPr/>
          <p:nvPr/>
        </p:nvGrpSpPr>
        <p:grpSpPr>
          <a:xfrm>
            <a:off x="6655120" y="1102275"/>
            <a:ext cx="1290448" cy="3062633"/>
            <a:chOff x="2473025" y="-13112500"/>
            <a:chExt cx="2673950" cy="13350625"/>
          </a:xfrm>
        </p:grpSpPr>
        <p:sp>
          <p:nvSpPr>
            <p:cNvPr id="861" name="Google Shape;861;p34"/>
            <p:cNvSpPr/>
            <p:nvPr/>
          </p:nvSpPr>
          <p:spPr>
            <a:xfrm>
              <a:off x="2473025" y="-9353550"/>
              <a:ext cx="2673950" cy="9591675"/>
            </a:xfrm>
            <a:custGeom>
              <a:rect b="b" l="l" r="r" t="t"/>
              <a:pathLst>
                <a:path extrusionOk="0" h="383667" w="106958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2507400" y="-9260500"/>
              <a:ext cx="400175" cy="432575"/>
            </a:xfrm>
            <a:custGeom>
              <a:rect b="b" l="l" r="r" t="t"/>
              <a:pathLst>
                <a:path extrusionOk="0" h="17303" w="16007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651875" y="-8757025"/>
              <a:ext cx="133475" cy="361950"/>
            </a:xfrm>
            <a:custGeom>
              <a:rect b="b" l="l" r="r" t="t"/>
              <a:pathLst>
                <a:path extrusionOk="0" h="14478" w="5339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2670575" y="-8393100"/>
              <a:ext cx="148175" cy="488175"/>
            </a:xfrm>
            <a:custGeom>
              <a:rect b="b" l="l" r="r" t="t"/>
              <a:pathLst>
                <a:path extrusionOk="0" h="19527" w="5927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2708300" y="-7963375"/>
              <a:ext cx="184350" cy="651850"/>
            </a:xfrm>
            <a:custGeom>
              <a:rect b="b" l="l" r="r" t="t"/>
              <a:pathLst>
                <a:path extrusionOk="0" h="26074" w="7374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782550" y="-7416500"/>
              <a:ext cx="216400" cy="597975"/>
            </a:xfrm>
            <a:custGeom>
              <a:rect b="b" l="l" r="r" t="t"/>
              <a:pathLst>
                <a:path extrusionOk="0" h="23919" w="8656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877600" y="-6951300"/>
              <a:ext cx="244550" cy="551425"/>
            </a:xfrm>
            <a:custGeom>
              <a:rect b="b" l="l" r="r" t="t"/>
              <a:pathLst>
                <a:path extrusionOk="0" h="22057" w="9782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055575" y="-2076775"/>
              <a:ext cx="211725" cy="525350"/>
            </a:xfrm>
            <a:custGeom>
              <a:rect b="b" l="l" r="r" t="t"/>
              <a:pathLst>
                <a:path extrusionOk="0" h="21014" w="8469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060475" y="-1514000"/>
              <a:ext cx="209150" cy="417850"/>
            </a:xfrm>
            <a:custGeom>
              <a:rect b="b" l="l" r="r" t="t"/>
              <a:pathLst>
                <a:path extrusionOk="0" h="16714" w="8366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086750" y="-3865475"/>
              <a:ext cx="1362800" cy="1088400"/>
            </a:xfrm>
            <a:custGeom>
              <a:rect b="b" l="l" r="r" t="t"/>
              <a:pathLst>
                <a:path extrusionOk="0" h="43536" w="54512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088525" y="-7039525"/>
              <a:ext cx="1370050" cy="3330375"/>
            </a:xfrm>
            <a:custGeom>
              <a:rect b="b" l="l" r="r" t="t"/>
              <a:pathLst>
                <a:path extrusionOk="0" h="133215" w="54802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067600" y="-2491450"/>
              <a:ext cx="255025" cy="366500"/>
            </a:xfrm>
            <a:custGeom>
              <a:rect b="b" l="l" r="r" t="t"/>
              <a:pathLst>
                <a:path extrusionOk="0" h="14660" w="10201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001925" y="-6601275"/>
              <a:ext cx="218400" cy="473150"/>
            </a:xfrm>
            <a:custGeom>
              <a:rect b="b" l="l" r="r" t="t"/>
              <a:pathLst>
                <a:path extrusionOk="0" h="18926" w="8736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111000" y="-2878925"/>
              <a:ext cx="288200" cy="352875"/>
            </a:xfrm>
            <a:custGeom>
              <a:rect b="b" l="l" r="r" t="t"/>
              <a:pathLst>
                <a:path extrusionOk="0" h="14115" w="11528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090750" y="-1062150"/>
              <a:ext cx="247450" cy="494425"/>
            </a:xfrm>
            <a:custGeom>
              <a:rect b="b" l="l" r="r" t="t"/>
              <a:pathLst>
                <a:path extrusionOk="0" h="19777" w="9898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157750" y="-3620400"/>
              <a:ext cx="125025" cy="271775"/>
            </a:xfrm>
            <a:custGeom>
              <a:rect b="b" l="l" r="r" t="t"/>
              <a:pathLst>
                <a:path extrusionOk="0" h="10871" w="5001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181025" y="-13112500"/>
              <a:ext cx="1302600" cy="5721000"/>
            </a:xfrm>
            <a:custGeom>
              <a:rect b="b" l="l" r="r" t="t"/>
              <a:pathLst>
                <a:path extrusionOk="0" h="228840" w="52104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185475" y="-3549475"/>
              <a:ext cx="73475" cy="128800"/>
            </a:xfrm>
            <a:custGeom>
              <a:rect b="b" l="l" r="r" t="t"/>
              <a:pathLst>
                <a:path extrusionOk="0" h="5152" w="2939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217525" y="-9676050"/>
              <a:ext cx="123900" cy="921325"/>
            </a:xfrm>
            <a:custGeom>
              <a:rect b="b" l="l" r="r" t="t"/>
              <a:pathLst>
                <a:path extrusionOk="0" h="36853" w="4956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063925" y="-558675"/>
              <a:ext cx="444350" cy="673150"/>
            </a:xfrm>
            <a:custGeom>
              <a:rect b="b" l="l" r="r" t="t"/>
              <a:pathLst>
                <a:path extrusionOk="0" h="26926" w="17774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376125" y="-9190450"/>
              <a:ext cx="909825" cy="999050"/>
            </a:xfrm>
            <a:custGeom>
              <a:rect b="b" l="l" r="r" t="t"/>
              <a:pathLst>
                <a:path extrusionOk="0" h="39962" w="36393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380700" y="-9378500"/>
              <a:ext cx="123450" cy="403075"/>
            </a:xfrm>
            <a:custGeom>
              <a:rect b="b" l="l" r="r" t="t"/>
              <a:pathLst>
                <a:path extrusionOk="0" h="16123" w="4938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381125" y="-11732525"/>
              <a:ext cx="906600" cy="2297600"/>
            </a:xfrm>
            <a:custGeom>
              <a:rect b="b" l="l" r="r" t="t"/>
              <a:pathLst>
                <a:path extrusionOk="0" h="91904" w="36264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377350" y="-5431225"/>
              <a:ext cx="811975" cy="1274200"/>
            </a:xfrm>
            <a:custGeom>
              <a:rect b="b" l="l" r="r" t="t"/>
              <a:pathLst>
                <a:path extrusionOk="0" h="50968" w="32479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417425" y="-4437875"/>
              <a:ext cx="756225" cy="428350"/>
            </a:xfrm>
            <a:custGeom>
              <a:rect b="b" l="l" r="r" t="t"/>
              <a:pathLst>
                <a:path extrusionOk="0" h="17134" w="30249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422100" y="-5329675"/>
              <a:ext cx="734950" cy="1187950"/>
            </a:xfrm>
            <a:custGeom>
              <a:rect b="b" l="l" r="r" t="t"/>
              <a:pathLst>
                <a:path extrusionOk="0" h="47518" w="29398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465500" y="-3446800"/>
              <a:ext cx="106550" cy="219575"/>
            </a:xfrm>
            <a:custGeom>
              <a:rect b="b" l="l" r="r" t="t"/>
              <a:pathLst>
                <a:path extrusionOk="0" h="8783" w="4262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489650" y="-3417300"/>
              <a:ext cx="60800" cy="122275"/>
            </a:xfrm>
            <a:custGeom>
              <a:rect b="b" l="l" r="r" t="t"/>
              <a:pathLst>
                <a:path extrusionOk="0" h="4891" w="2432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523725" y="-9335100"/>
              <a:ext cx="144475" cy="557100"/>
            </a:xfrm>
            <a:custGeom>
              <a:rect b="b" l="l" r="r" t="t"/>
              <a:pathLst>
                <a:path extrusionOk="0" h="22284" w="5779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587275" y="-7370550"/>
              <a:ext cx="359875" cy="334175"/>
            </a:xfrm>
            <a:custGeom>
              <a:rect b="b" l="l" r="r" t="t"/>
              <a:pathLst>
                <a:path extrusionOk="0" h="13367" w="14395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667975" y="-9325175"/>
              <a:ext cx="169300" cy="599375"/>
            </a:xfrm>
            <a:custGeom>
              <a:rect b="b" l="l" r="r" t="t"/>
              <a:pathLst>
                <a:path extrusionOk="0" h="23975" w="6772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680875" y="-4355900"/>
              <a:ext cx="222300" cy="219000"/>
            </a:xfrm>
            <a:custGeom>
              <a:rect b="b" l="l" r="r" t="t"/>
              <a:pathLst>
                <a:path extrusionOk="0" h="8760" w="8892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692225" y="-12065250"/>
              <a:ext cx="244675" cy="252750"/>
            </a:xfrm>
            <a:custGeom>
              <a:rect b="b" l="l" r="r" t="t"/>
              <a:pathLst>
                <a:path extrusionOk="0" h="10110" w="9787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37975" y="-8107475"/>
              <a:ext cx="132250" cy="123425"/>
            </a:xfrm>
            <a:custGeom>
              <a:rect b="b" l="l" r="r" t="t"/>
              <a:pathLst>
                <a:path extrusionOk="0" h="4937" w="529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39300" y="-7688525"/>
              <a:ext cx="137050" cy="288225"/>
            </a:xfrm>
            <a:custGeom>
              <a:rect b="b" l="l" r="r" t="t"/>
              <a:pathLst>
                <a:path extrusionOk="0" h="11529" w="5482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44100" y="-13018325"/>
              <a:ext cx="177550" cy="383525"/>
            </a:xfrm>
            <a:custGeom>
              <a:rect b="b" l="l" r="r" t="t"/>
              <a:pathLst>
                <a:path extrusionOk="0" h="15341" w="7102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46100" y="-7933600"/>
              <a:ext cx="131350" cy="201150"/>
            </a:xfrm>
            <a:custGeom>
              <a:rect b="b" l="l" r="r" t="t"/>
              <a:pathLst>
                <a:path extrusionOk="0" h="8046" w="5254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850275" y="-9341350"/>
              <a:ext cx="128350" cy="614700"/>
            </a:xfrm>
            <a:custGeom>
              <a:rect b="b" l="l" r="r" t="t"/>
              <a:pathLst>
                <a:path extrusionOk="0" h="24588" w="5134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979950" y="-3398300"/>
              <a:ext cx="98975" cy="261550"/>
            </a:xfrm>
            <a:custGeom>
              <a:rect b="b" l="l" r="r" t="t"/>
              <a:pathLst>
                <a:path extrusionOk="0" h="10462" w="3959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004875" y="-3329375"/>
              <a:ext cx="48550" cy="120300"/>
            </a:xfrm>
            <a:custGeom>
              <a:rect b="b" l="l" r="r" t="t"/>
              <a:pathLst>
                <a:path extrusionOk="0" h="4812" w="1942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987950" y="-9374250"/>
              <a:ext cx="142175" cy="611000"/>
            </a:xfrm>
            <a:custGeom>
              <a:rect b="b" l="l" r="r" t="t"/>
              <a:pathLst>
                <a:path extrusionOk="0" h="24440" w="5687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036600" y="-566050"/>
              <a:ext cx="424650" cy="734700"/>
            </a:xfrm>
            <a:custGeom>
              <a:rect b="b" l="l" r="r" t="t"/>
              <a:pathLst>
                <a:path extrusionOk="0" h="29388" w="16986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124750" y="-9450825"/>
              <a:ext cx="159975" cy="562200"/>
            </a:xfrm>
            <a:custGeom>
              <a:rect b="b" l="l" r="r" t="t"/>
              <a:pathLst>
                <a:path extrusionOk="0" h="22488" w="6399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4209575" y="-968250"/>
              <a:ext cx="244325" cy="387475"/>
            </a:xfrm>
            <a:custGeom>
              <a:rect b="b" l="l" r="r" t="t"/>
              <a:pathLst>
                <a:path extrusionOk="0" h="15499" w="9773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4169725" y="-2836100"/>
              <a:ext cx="320450" cy="356000"/>
            </a:xfrm>
            <a:custGeom>
              <a:rect b="b" l="l" r="r" t="t"/>
              <a:pathLst>
                <a:path extrusionOk="0" h="14240" w="12818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242500" y="-6565825"/>
              <a:ext cx="206850" cy="483075"/>
            </a:xfrm>
            <a:custGeom>
              <a:rect b="b" l="l" r="r" t="t"/>
              <a:pathLst>
                <a:path extrusionOk="0" h="19323" w="8274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307400" y="-3582675"/>
              <a:ext cx="93525" cy="255875"/>
            </a:xfrm>
            <a:custGeom>
              <a:rect b="b" l="l" r="r" t="t"/>
              <a:pathLst>
                <a:path extrusionOk="0" h="10235" w="3741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289475" y="-1396850"/>
              <a:ext cx="223650" cy="418125"/>
            </a:xfrm>
            <a:custGeom>
              <a:rect b="b" l="l" r="r" t="t"/>
              <a:pathLst>
                <a:path extrusionOk="0" h="16725" w="8946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317750" y="-9574225"/>
              <a:ext cx="131800" cy="783175"/>
            </a:xfrm>
            <a:custGeom>
              <a:rect b="b" l="l" r="r" t="t"/>
              <a:pathLst>
                <a:path extrusionOk="0" h="31327" w="5272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332000" y="-3784625"/>
              <a:ext cx="123900" cy="347500"/>
            </a:xfrm>
            <a:custGeom>
              <a:rect b="b" l="l" r="r" t="t"/>
              <a:pathLst>
                <a:path extrusionOk="0" h="13900" w="4956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331325" y="-3515150"/>
              <a:ext cx="47675" cy="121700"/>
            </a:xfrm>
            <a:custGeom>
              <a:rect b="b" l="l" r="r" t="t"/>
              <a:pathLst>
                <a:path extrusionOk="0" h="4868" w="1907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334775" y="-1936350"/>
              <a:ext cx="201050" cy="511725"/>
            </a:xfrm>
            <a:custGeom>
              <a:rect b="b" l="l" r="r" t="t"/>
              <a:pathLst>
                <a:path extrusionOk="0" h="20469" w="8042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274800" y="-2440400"/>
              <a:ext cx="259900" cy="507200"/>
            </a:xfrm>
            <a:custGeom>
              <a:rect b="b" l="l" r="r" t="t"/>
              <a:pathLst>
                <a:path extrusionOk="0" h="20288" w="10396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368625" y="-6793600"/>
              <a:ext cx="245000" cy="575550"/>
            </a:xfrm>
            <a:custGeom>
              <a:rect b="b" l="l" r="r" t="t"/>
              <a:pathLst>
                <a:path extrusionOk="0" h="23022" w="980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504525" y="-7097950"/>
              <a:ext cx="250000" cy="616675"/>
            </a:xfrm>
            <a:custGeom>
              <a:rect b="b" l="l" r="r" t="t"/>
              <a:pathLst>
                <a:path extrusionOk="0" h="24667" w="1000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4617050" y="-7463575"/>
              <a:ext cx="238325" cy="592850"/>
            </a:xfrm>
            <a:custGeom>
              <a:rect b="b" l="l" r="r" t="t"/>
              <a:pathLst>
                <a:path extrusionOk="0" h="23714" w="9533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4728250" y="-8967500"/>
              <a:ext cx="393250" cy="563925"/>
            </a:xfrm>
            <a:custGeom>
              <a:rect b="b" l="l" r="r" t="t"/>
              <a:pathLst>
                <a:path extrusionOk="0" h="22557" w="1573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4711775" y="-7869775"/>
              <a:ext cx="213600" cy="532725"/>
            </a:xfrm>
            <a:custGeom>
              <a:rect b="b" l="l" r="r" t="t"/>
              <a:pathLst>
                <a:path extrusionOk="0" h="21309" w="8544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4780225" y="-8339775"/>
              <a:ext cx="192250" cy="484500"/>
            </a:xfrm>
            <a:custGeom>
              <a:rect b="b" l="l" r="r" t="t"/>
              <a:pathLst>
                <a:path extrusionOk="0" h="19380" w="769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970825" y="-11134875"/>
              <a:ext cx="352400" cy="900900"/>
            </a:xfrm>
            <a:custGeom>
              <a:rect b="b" l="l" r="r" t="t"/>
              <a:pathLst>
                <a:path extrusionOk="0" h="36036" w="14096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999750" y="-11060000"/>
              <a:ext cx="294550" cy="748300"/>
            </a:xfrm>
            <a:custGeom>
              <a:rect b="b" l="l" r="r" t="t"/>
              <a:pathLst>
                <a:path extrusionOk="0" h="29932" w="11782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4052300" y="-10953325"/>
              <a:ext cx="196700" cy="524475"/>
            </a:xfrm>
            <a:custGeom>
              <a:rect b="b" l="l" r="r" t="t"/>
              <a:pathLst>
                <a:path extrusionOk="0" h="20979" w="7868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4075675" y="-10925250"/>
              <a:ext cx="145375" cy="404800"/>
            </a:xfrm>
            <a:custGeom>
              <a:rect b="b" l="l" r="r" t="t"/>
              <a:pathLst>
                <a:path extrusionOk="0" h="16192" w="5815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266375" y="-11114175"/>
              <a:ext cx="352300" cy="900625"/>
            </a:xfrm>
            <a:custGeom>
              <a:rect b="b" l="l" r="r" t="t"/>
              <a:pathLst>
                <a:path extrusionOk="0" h="36025" w="14092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295325" y="-11039275"/>
              <a:ext cx="294525" cy="748300"/>
            </a:xfrm>
            <a:custGeom>
              <a:rect b="b" l="l" r="r" t="t"/>
              <a:pathLst>
                <a:path extrusionOk="0" h="29932" w="11781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347750" y="-10932625"/>
              <a:ext cx="196700" cy="524500"/>
            </a:xfrm>
            <a:custGeom>
              <a:rect b="b" l="l" r="r" t="t"/>
              <a:pathLst>
                <a:path extrusionOk="0" h="20980" w="7868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371225" y="-10904550"/>
              <a:ext cx="145400" cy="404800"/>
            </a:xfrm>
            <a:custGeom>
              <a:rect b="b" l="l" r="r" t="t"/>
              <a:pathLst>
                <a:path extrusionOk="0" h="16192" w="5816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5"/>
          <p:cNvSpPr txBox="1"/>
          <p:nvPr>
            <p:ph type="title"/>
          </p:nvPr>
        </p:nvSpPr>
        <p:spPr>
          <a:xfrm>
            <a:off x="720000" y="1"/>
            <a:ext cx="7704000" cy="12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 ExtraBold"/>
                <a:ea typeface="Montserrat ExtraBold"/>
                <a:cs typeface="Montserrat ExtraBold"/>
                <a:sym typeface="Montserrat ExtraBold"/>
              </a:rPr>
              <a:t>Части на Плами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3" name="Google Shape;933;p35"/>
          <p:cNvSpPr/>
          <p:nvPr/>
        </p:nvSpPr>
        <p:spPr>
          <a:xfrm rot="10800000">
            <a:off x="8706508" y="982141"/>
            <a:ext cx="140094" cy="11757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900" y="1099726"/>
            <a:ext cx="6496510" cy="35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35"/>
          <p:cNvSpPr/>
          <p:nvPr/>
        </p:nvSpPr>
        <p:spPr>
          <a:xfrm>
            <a:off x="7034450" y="999350"/>
            <a:ext cx="772800" cy="17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6" name="Google Shape;936;p35"/>
          <p:cNvSpPr/>
          <p:nvPr/>
        </p:nvSpPr>
        <p:spPr>
          <a:xfrm>
            <a:off x="5937650" y="1936225"/>
            <a:ext cx="901500" cy="8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37" name="Google Shape;937;p35"/>
          <p:cNvPicPr preferRelativeResize="0"/>
          <p:nvPr/>
        </p:nvPicPr>
        <p:blipFill rotWithShape="1">
          <a:blip r:embed="rId3">
            <a:alphaModFix/>
          </a:blip>
          <a:srcRect b="76587" l="87768" r="0" t="0"/>
          <a:stretch/>
        </p:blipFill>
        <p:spPr>
          <a:xfrm>
            <a:off x="5937651" y="2015588"/>
            <a:ext cx="805075" cy="8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2" name="Google Shape;942;p36"/>
          <p:cNvCxnSpPr>
            <a:endCxn id="943" idx="0"/>
          </p:cNvCxnSpPr>
          <p:nvPr/>
        </p:nvCxnSpPr>
        <p:spPr>
          <a:xfrm>
            <a:off x="7461807" y="2107150"/>
            <a:ext cx="900" cy="57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36"/>
          <p:cNvCxnSpPr>
            <a:endCxn id="945" idx="0"/>
          </p:cNvCxnSpPr>
          <p:nvPr/>
        </p:nvCxnSpPr>
        <p:spPr>
          <a:xfrm>
            <a:off x="5536390" y="210715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36"/>
          <p:cNvCxnSpPr>
            <a:endCxn id="947" idx="0"/>
          </p:cNvCxnSpPr>
          <p:nvPr/>
        </p:nvCxnSpPr>
        <p:spPr>
          <a:xfrm>
            <a:off x="3609774" y="210715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36"/>
          <p:cNvCxnSpPr>
            <a:endCxn id="949" idx="0"/>
          </p:cNvCxnSpPr>
          <p:nvPr/>
        </p:nvCxnSpPr>
        <p:spPr>
          <a:xfrm>
            <a:off x="1685000" y="2107150"/>
            <a:ext cx="0" cy="572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36"/>
          <p:cNvGrpSpPr/>
          <p:nvPr/>
        </p:nvGrpSpPr>
        <p:grpSpPr>
          <a:xfrm>
            <a:off x="1117403" y="1373101"/>
            <a:ext cx="1135191" cy="1095686"/>
            <a:chOff x="-293121" y="2059809"/>
            <a:chExt cx="923745" cy="823762"/>
          </a:xfrm>
        </p:grpSpPr>
        <p:sp>
          <p:nvSpPr>
            <p:cNvPr id="951" name="Google Shape;951;p36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3" name="Google Shape;953;p36"/>
          <p:cNvGrpSpPr/>
          <p:nvPr/>
        </p:nvGrpSpPr>
        <p:grpSpPr>
          <a:xfrm>
            <a:off x="3040628" y="1373101"/>
            <a:ext cx="1135191" cy="1095686"/>
            <a:chOff x="-293121" y="2059809"/>
            <a:chExt cx="923745" cy="823762"/>
          </a:xfrm>
        </p:grpSpPr>
        <p:sp>
          <p:nvSpPr>
            <p:cNvPr id="954" name="Google Shape;954;p36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36"/>
          <p:cNvGrpSpPr/>
          <p:nvPr/>
        </p:nvGrpSpPr>
        <p:grpSpPr>
          <a:xfrm>
            <a:off x="4963840" y="1373101"/>
            <a:ext cx="1135191" cy="1095686"/>
            <a:chOff x="-293121" y="2059809"/>
            <a:chExt cx="923745" cy="823762"/>
          </a:xfrm>
        </p:grpSpPr>
        <p:sp>
          <p:nvSpPr>
            <p:cNvPr id="957" name="Google Shape;957;p36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36"/>
          <p:cNvGrpSpPr/>
          <p:nvPr/>
        </p:nvGrpSpPr>
        <p:grpSpPr>
          <a:xfrm>
            <a:off x="6893478" y="1373101"/>
            <a:ext cx="1135191" cy="1095686"/>
            <a:chOff x="-293121" y="2059809"/>
            <a:chExt cx="923745" cy="823762"/>
          </a:xfrm>
        </p:grpSpPr>
        <p:sp>
          <p:nvSpPr>
            <p:cNvPr id="960" name="Google Shape;960;p36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3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Разработка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36"/>
          <p:cNvSpPr txBox="1"/>
          <p:nvPr/>
        </p:nvSpPr>
        <p:spPr>
          <a:xfrm>
            <a:off x="721850" y="2679850"/>
            <a:ext cx="19263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Стъпка 1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36"/>
          <p:cNvSpPr txBox="1"/>
          <p:nvPr/>
        </p:nvSpPr>
        <p:spPr>
          <a:xfrm>
            <a:off x="720000" y="3412900"/>
            <a:ext cx="19248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Намиране на идея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7" name="Google Shape;947;p36"/>
          <p:cNvSpPr txBox="1"/>
          <p:nvPr/>
        </p:nvSpPr>
        <p:spPr>
          <a:xfrm>
            <a:off x="2646474" y="2679850"/>
            <a:ext cx="19266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Стъпка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p36"/>
          <p:cNvSpPr txBox="1"/>
          <p:nvPr/>
        </p:nvSpPr>
        <p:spPr>
          <a:xfrm>
            <a:off x="2646000" y="3412900"/>
            <a:ext cx="19260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Събиране на части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5" name="Google Shape;945;p36"/>
          <p:cNvSpPr txBox="1"/>
          <p:nvPr/>
        </p:nvSpPr>
        <p:spPr>
          <a:xfrm>
            <a:off x="4573240" y="2679850"/>
            <a:ext cx="19263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Стъпка 3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36"/>
          <p:cNvSpPr txBox="1"/>
          <p:nvPr/>
        </p:nvSpPr>
        <p:spPr>
          <a:xfrm>
            <a:off x="4573243" y="3412900"/>
            <a:ext cx="19344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Сглобяване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3" name="Google Shape;943;p36"/>
          <p:cNvSpPr txBox="1"/>
          <p:nvPr/>
        </p:nvSpPr>
        <p:spPr>
          <a:xfrm>
            <a:off x="6499707" y="2679850"/>
            <a:ext cx="1926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Стъпка 4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6" name="Google Shape;966;p36"/>
          <p:cNvSpPr txBox="1"/>
          <p:nvPr/>
        </p:nvSpPr>
        <p:spPr>
          <a:xfrm>
            <a:off x="6498075" y="3412900"/>
            <a:ext cx="19260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Код и надежди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67" name="Google Shape;967;p36"/>
          <p:cNvSpPr/>
          <p:nvPr/>
        </p:nvSpPr>
        <p:spPr>
          <a:xfrm rot="2700000">
            <a:off x="2528298" y="2859510"/>
            <a:ext cx="213405" cy="21340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6"/>
          <p:cNvSpPr/>
          <p:nvPr/>
        </p:nvSpPr>
        <p:spPr>
          <a:xfrm rot="2700000">
            <a:off x="4467223" y="2859510"/>
            <a:ext cx="213405" cy="2134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6"/>
          <p:cNvSpPr/>
          <p:nvPr/>
        </p:nvSpPr>
        <p:spPr>
          <a:xfrm rot="2700000">
            <a:off x="6393198" y="2859510"/>
            <a:ext cx="213405" cy="21340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0" name="Google Shape;970;p36"/>
          <p:cNvGrpSpPr/>
          <p:nvPr/>
        </p:nvGrpSpPr>
        <p:grpSpPr>
          <a:xfrm>
            <a:off x="7264885" y="1724823"/>
            <a:ext cx="409933" cy="374060"/>
            <a:chOff x="1958520" y="2302574"/>
            <a:chExt cx="359213" cy="327807"/>
          </a:xfrm>
        </p:grpSpPr>
        <p:sp>
          <p:nvSpPr>
            <p:cNvPr id="971" name="Google Shape;971;p36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36"/>
          <p:cNvGrpSpPr/>
          <p:nvPr/>
        </p:nvGrpSpPr>
        <p:grpSpPr>
          <a:xfrm>
            <a:off x="1378357" y="1624003"/>
            <a:ext cx="509113" cy="498140"/>
            <a:chOff x="2185372" y="1957799"/>
            <a:chExt cx="366664" cy="366981"/>
          </a:xfrm>
        </p:grpSpPr>
        <p:sp>
          <p:nvSpPr>
            <p:cNvPr id="975" name="Google Shape;975;p36"/>
            <p:cNvSpPr/>
            <p:nvPr/>
          </p:nvSpPr>
          <p:spPr>
            <a:xfrm>
              <a:off x="2228742" y="2000853"/>
              <a:ext cx="75082" cy="74226"/>
            </a:xfrm>
            <a:custGeom>
              <a:rect b="b" l="l" r="r" t="t"/>
              <a:pathLst>
                <a:path extrusionOk="0" h="2343" w="237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2188001" y="2067159"/>
              <a:ext cx="98873" cy="35070"/>
            </a:xfrm>
            <a:custGeom>
              <a:rect b="b" l="l" r="r" t="t"/>
              <a:pathLst>
                <a:path extrusionOk="0" h="1107" w="3121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2185372" y="2119114"/>
              <a:ext cx="97733" cy="37066"/>
            </a:xfrm>
            <a:custGeom>
              <a:rect b="b" l="l" r="r" t="t"/>
              <a:pathLst>
                <a:path extrusionOk="0" h="1170" w="3085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2294763" y="1960587"/>
              <a:ext cx="36242" cy="97131"/>
            </a:xfrm>
            <a:custGeom>
              <a:rect b="b" l="l" r="r" t="t"/>
              <a:pathLst>
                <a:path extrusionOk="0" h="3066" w="1144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2346433" y="1957799"/>
              <a:ext cx="38491" cy="96909"/>
            </a:xfrm>
            <a:custGeom>
              <a:rect b="b" l="l" r="r" t="t"/>
              <a:pathLst>
                <a:path extrusionOk="0" h="3059" w="1215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2290993" y="2100391"/>
              <a:ext cx="37731" cy="121778"/>
            </a:xfrm>
            <a:custGeom>
              <a:rect b="b" l="l" r="r" t="t"/>
              <a:pathLst>
                <a:path extrusionOk="0" h="3844" w="1191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2353592" y="2091362"/>
              <a:ext cx="68302" cy="20307"/>
            </a:xfrm>
            <a:custGeom>
              <a:rect b="b" l="l" r="r" t="t"/>
              <a:pathLst>
                <a:path extrusionOk="0" h="641" w="2156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2321532" y="2064434"/>
              <a:ext cx="230504" cy="260346"/>
            </a:xfrm>
            <a:custGeom>
              <a:rect b="b" l="l" r="r" t="t"/>
              <a:pathLst>
                <a:path extrusionOk="0" h="8218" w="7276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36"/>
          <p:cNvSpPr/>
          <p:nvPr/>
        </p:nvSpPr>
        <p:spPr>
          <a:xfrm>
            <a:off x="3368800" y="1710724"/>
            <a:ext cx="478816" cy="411333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36"/>
          <p:cNvGrpSpPr/>
          <p:nvPr/>
        </p:nvGrpSpPr>
        <p:grpSpPr>
          <a:xfrm>
            <a:off x="5313280" y="1715271"/>
            <a:ext cx="442742" cy="411333"/>
            <a:chOff x="6649231" y="1500021"/>
            <a:chExt cx="390287" cy="367065"/>
          </a:xfrm>
        </p:grpSpPr>
        <p:sp>
          <p:nvSpPr>
            <p:cNvPr id="985" name="Google Shape;985;p36"/>
            <p:cNvSpPr/>
            <p:nvPr/>
          </p:nvSpPr>
          <p:spPr>
            <a:xfrm>
              <a:off x="6649231" y="1500021"/>
              <a:ext cx="390287" cy="367065"/>
            </a:xfrm>
            <a:custGeom>
              <a:rect b="b" l="l" r="r" t="t"/>
              <a:pathLst>
                <a:path extrusionOk="0" h="11523" w="12252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6759194" y="1602435"/>
              <a:ext cx="161983" cy="161409"/>
            </a:xfrm>
            <a:custGeom>
              <a:rect b="b" l="l" r="r" t="t"/>
              <a:pathLst>
                <a:path extrusionOk="0" h="5067" w="5085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6718229" y="1625179"/>
              <a:ext cx="15227" cy="14239"/>
            </a:xfrm>
            <a:custGeom>
              <a:rect b="b" l="l" r="r" t="t"/>
              <a:pathLst>
                <a:path extrusionOk="0" h="447" w="478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6712176" y="1588005"/>
              <a:ext cx="16533" cy="14048"/>
            </a:xfrm>
            <a:custGeom>
              <a:rect b="b" l="l" r="r" t="t"/>
              <a:pathLst>
                <a:path extrusionOk="0" h="441" w="519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6744796" y="1555003"/>
              <a:ext cx="16628" cy="14367"/>
            </a:xfrm>
            <a:custGeom>
              <a:rect b="b" l="l" r="r" t="t"/>
              <a:pathLst>
                <a:path extrusionOk="0" h="451" w="522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6750115" y="1593707"/>
              <a:ext cx="15577" cy="13952"/>
            </a:xfrm>
            <a:custGeom>
              <a:rect b="b" l="l" r="r" t="t"/>
              <a:pathLst>
                <a:path extrusionOk="0" h="438" w="489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6782353" y="1561852"/>
              <a:ext cx="16692" cy="14335"/>
            </a:xfrm>
            <a:custGeom>
              <a:rect b="b" l="l" r="r" t="t"/>
              <a:pathLst>
                <a:path extrusionOk="0" h="450" w="524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6884735" y="1791686"/>
              <a:ext cx="15227" cy="14239"/>
            </a:xfrm>
            <a:custGeom>
              <a:rect b="b" l="l" r="r" t="t"/>
              <a:pathLst>
                <a:path extrusionOk="0" h="447" w="478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6922292" y="1797738"/>
              <a:ext cx="15195" cy="14271"/>
            </a:xfrm>
            <a:custGeom>
              <a:rect b="b" l="l" r="r" t="t"/>
              <a:pathLst>
                <a:path extrusionOk="0" h="448" w="477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6954911" y="1765118"/>
              <a:ext cx="15195" cy="14271"/>
            </a:xfrm>
            <a:custGeom>
              <a:rect b="b" l="l" r="r" t="t"/>
              <a:pathLst>
                <a:path extrusionOk="0" h="448" w="477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6916590" y="1759831"/>
              <a:ext cx="16724" cy="14335"/>
            </a:xfrm>
            <a:custGeom>
              <a:rect b="b" l="l" r="r" t="t"/>
              <a:pathLst>
                <a:path extrusionOk="0" h="450" w="525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6948477" y="1727593"/>
              <a:ext cx="16979" cy="14367"/>
            </a:xfrm>
            <a:custGeom>
              <a:rect b="b" l="l" r="r" t="t"/>
              <a:pathLst>
                <a:path extrusionOk="0" h="451" w="533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7"/>
          <p:cNvSpPr txBox="1"/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Функции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2" name="Google Shape;1002;p37"/>
          <p:cNvGrpSpPr/>
          <p:nvPr/>
        </p:nvGrpSpPr>
        <p:grpSpPr>
          <a:xfrm>
            <a:off x="6126759" y="1453838"/>
            <a:ext cx="1915532" cy="3187904"/>
            <a:chOff x="2134400" y="-14742625"/>
            <a:chExt cx="3351175" cy="14980750"/>
          </a:xfrm>
        </p:grpSpPr>
        <p:sp>
          <p:nvSpPr>
            <p:cNvPr id="1003" name="Google Shape;1003;p37"/>
            <p:cNvSpPr/>
            <p:nvPr/>
          </p:nvSpPr>
          <p:spPr>
            <a:xfrm>
              <a:off x="2803425" y="-13005000"/>
              <a:ext cx="271900" cy="688350"/>
            </a:xfrm>
            <a:custGeom>
              <a:rect b="b" l="l" r="r" t="t"/>
              <a:pathLst>
                <a:path extrusionOk="0" h="27534" w="10876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4720300" y="-12762800"/>
              <a:ext cx="122250" cy="257025"/>
            </a:xfrm>
            <a:custGeom>
              <a:rect b="b" l="l" r="r" t="t"/>
              <a:pathLst>
                <a:path extrusionOk="0" h="10281" w="489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4692775" y="-13021350"/>
              <a:ext cx="267175" cy="753425"/>
            </a:xfrm>
            <a:custGeom>
              <a:rect b="b" l="l" r="r" t="t"/>
              <a:pathLst>
                <a:path extrusionOk="0" h="30137" w="10687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4295325" y="-4201550"/>
              <a:ext cx="259500" cy="583750"/>
            </a:xfrm>
            <a:custGeom>
              <a:rect b="b" l="l" r="r" t="t"/>
              <a:pathLst>
                <a:path extrusionOk="0" h="23350" w="1038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4414425" y="-3688475"/>
              <a:ext cx="211175" cy="445225"/>
            </a:xfrm>
            <a:custGeom>
              <a:rect b="b" l="l" r="r" t="t"/>
              <a:pathLst>
                <a:path extrusionOk="0" h="17809" w="8447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4471600" y="-3248225"/>
              <a:ext cx="215275" cy="595800"/>
            </a:xfrm>
            <a:custGeom>
              <a:rect b="b" l="l" r="r" t="t"/>
              <a:pathLst>
                <a:path extrusionOk="0" h="23832" w="8611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4505700" y="-2580875"/>
              <a:ext cx="193800" cy="527900"/>
            </a:xfrm>
            <a:custGeom>
              <a:rect b="b" l="l" r="r" t="t"/>
              <a:pathLst>
                <a:path extrusionOk="0" h="21116" w="7752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4472575" y="-1977100"/>
              <a:ext cx="225100" cy="465275"/>
            </a:xfrm>
            <a:custGeom>
              <a:rect b="b" l="l" r="r" t="t"/>
              <a:pathLst>
                <a:path extrusionOk="0" h="18611" w="9004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4397050" y="-1490850"/>
              <a:ext cx="278725" cy="470200"/>
            </a:xfrm>
            <a:custGeom>
              <a:rect b="b" l="l" r="r" t="t"/>
              <a:pathLst>
                <a:path extrusionOk="0" h="18808" w="11149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3105950" y="-1416200"/>
              <a:ext cx="178775" cy="469300"/>
            </a:xfrm>
            <a:custGeom>
              <a:rect b="b" l="l" r="r" t="t"/>
              <a:pathLst>
                <a:path extrusionOk="0" h="18772" w="7151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079500" y="-1894400"/>
              <a:ext cx="180425" cy="484100"/>
            </a:xfrm>
            <a:custGeom>
              <a:rect b="b" l="l" r="r" t="t"/>
              <a:pathLst>
                <a:path extrusionOk="0" h="19364" w="7217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3068400" y="-2443275"/>
              <a:ext cx="172425" cy="518975"/>
            </a:xfrm>
            <a:custGeom>
              <a:rect b="b" l="l" r="r" t="t"/>
              <a:pathLst>
                <a:path extrusionOk="0" h="20759" w="6897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3067950" y="-2979175"/>
              <a:ext cx="178050" cy="535925"/>
            </a:xfrm>
            <a:custGeom>
              <a:rect b="b" l="l" r="r" t="t"/>
              <a:pathLst>
                <a:path extrusionOk="0" h="21437" w="7122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3085775" y="-3594075"/>
              <a:ext cx="206950" cy="572025"/>
            </a:xfrm>
            <a:custGeom>
              <a:rect b="b" l="l" r="r" t="t"/>
              <a:pathLst>
                <a:path extrusionOk="0" h="22881" w="8278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3132800" y="-4139850"/>
              <a:ext cx="269325" cy="563700"/>
            </a:xfrm>
            <a:custGeom>
              <a:rect b="b" l="l" r="r" t="t"/>
              <a:pathLst>
                <a:path extrusionOk="0" h="22548" w="10773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2221450" y="-6398250"/>
              <a:ext cx="191975" cy="671375"/>
            </a:xfrm>
            <a:custGeom>
              <a:rect b="b" l="l" r="r" t="t"/>
              <a:pathLst>
                <a:path extrusionOk="0" h="26855" w="7679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2199025" y="-6977975"/>
              <a:ext cx="204675" cy="578825"/>
            </a:xfrm>
            <a:custGeom>
              <a:rect b="b" l="l" r="r" t="t"/>
              <a:pathLst>
                <a:path extrusionOk="0" h="23153" w="8187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2200950" y="-7601800"/>
              <a:ext cx="240400" cy="568000"/>
            </a:xfrm>
            <a:custGeom>
              <a:rect b="b" l="l" r="r" t="t"/>
              <a:pathLst>
                <a:path extrusionOk="0" h="22720" w="9616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248650" y="-8358625"/>
              <a:ext cx="284950" cy="794800"/>
            </a:xfrm>
            <a:custGeom>
              <a:rect b="b" l="l" r="r" t="t"/>
              <a:pathLst>
                <a:path extrusionOk="0" h="31792" w="11398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2392125" y="-8838075"/>
              <a:ext cx="272775" cy="731225"/>
            </a:xfrm>
            <a:custGeom>
              <a:rect b="b" l="l" r="r" t="t"/>
              <a:pathLst>
                <a:path extrusionOk="0" h="29249" w="10911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2557000" y="-9228350"/>
              <a:ext cx="272775" cy="728150"/>
            </a:xfrm>
            <a:custGeom>
              <a:rect b="b" l="l" r="r" t="t"/>
              <a:pathLst>
                <a:path extrusionOk="0" h="29126" w="10911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762850" y="-9409775"/>
              <a:ext cx="251200" cy="705325"/>
            </a:xfrm>
            <a:custGeom>
              <a:rect b="b" l="l" r="r" t="t"/>
              <a:pathLst>
                <a:path extrusionOk="0" h="28213" w="10048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3677650" y="-10014475"/>
              <a:ext cx="319800" cy="225550"/>
            </a:xfrm>
            <a:custGeom>
              <a:rect b="b" l="l" r="r" t="t"/>
              <a:pathLst>
                <a:path extrusionOk="0" h="9022" w="12792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3700625" y="-10345200"/>
              <a:ext cx="284650" cy="275825"/>
            </a:xfrm>
            <a:custGeom>
              <a:rect b="b" l="l" r="r" t="t"/>
              <a:pathLst>
                <a:path extrusionOk="0" h="11033" w="11386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3703750" y="-10579375"/>
              <a:ext cx="275900" cy="188525"/>
            </a:xfrm>
            <a:custGeom>
              <a:rect b="b" l="l" r="r" t="t"/>
              <a:pathLst>
                <a:path extrusionOk="0" h="7541" w="11036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703250" y="-9326150"/>
              <a:ext cx="187100" cy="690500"/>
            </a:xfrm>
            <a:custGeom>
              <a:rect b="b" l="l" r="r" t="t"/>
              <a:pathLst>
                <a:path extrusionOk="0" h="27620" w="7484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4858300" y="-9203675"/>
              <a:ext cx="324650" cy="797250"/>
            </a:xfrm>
            <a:custGeom>
              <a:rect b="b" l="l" r="r" t="t"/>
              <a:pathLst>
                <a:path extrusionOk="0" h="31890" w="12986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031350" y="-8731325"/>
              <a:ext cx="335550" cy="888575"/>
            </a:xfrm>
            <a:custGeom>
              <a:rect b="b" l="l" r="r" t="t"/>
              <a:pathLst>
                <a:path extrusionOk="0" h="35543" w="13422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173875" y="-8047000"/>
              <a:ext cx="259600" cy="865725"/>
            </a:xfrm>
            <a:custGeom>
              <a:rect b="b" l="l" r="r" t="t"/>
              <a:pathLst>
                <a:path extrusionOk="0" h="34629" w="10384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225775" y="-7107550"/>
              <a:ext cx="208450" cy="556900"/>
            </a:xfrm>
            <a:custGeom>
              <a:rect b="b" l="l" r="r" t="t"/>
              <a:pathLst>
                <a:path extrusionOk="0" h="22276" w="8338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180125" y="-6502850"/>
              <a:ext cx="232750" cy="523900"/>
            </a:xfrm>
            <a:custGeom>
              <a:rect b="b" l="l" r="r" t="t"/>
              <a:pathLst>
                <a:path extrusionOk="0" h="20956" w="931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987900" y="-6345500"/>
              <a:ext cx="1681725" cy="1693525"/>
            </a:xfrm>
            <a:custGeom>
              <a:rect b="b" l="l" r="r" t="t"/>
              <a:pathLst>
                <a:path extrusionOk="0" h="67741" w="67269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3065900" y="-9672625"/>
              <a:ext cx="740700" cy="3312350"/>
            </a:xfrm>
            <a:custGeom>
              <a:rect b="b" l="l" r="r" t="t"/>
              <a:pathLst>
                <a:path extrusionOk="0" h="132494" w="29628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3169925" y="-13592750"/>
              <a:ext cx="1433550" cy="2828900"/>
            </a:xfrm>
            <a:custGeom>
              <a:rect b="b" l="l" r="r" t="t"/>
              <a:pathLst>
                <a:path extrusionOk="0" h="113156" w="57342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4255175" y="-14033000"/>
              <a:ext cx="205575" cy="386300"/>
            </a:xfrm>
            <a:custGeom>
              <a:rect b="b" l="l" r="r" t="t"/>
              <a:pathLst>
                <a:path extrusionOk="0" h="15452" w="8223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3296475" y="-14602850"/>
              <a:ext cx="1058425" cy="996250"/>
            </a:xfrm>
            <a:custGeom>
              <a:rect b="b" l="l" r="r" t="t"/>
              <a:pathLst>
                <a:path extrusionOk="0" h="39850" w="42337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3779400" y="-9693600"/>
              <a:ext cx="853525" cy="3280550"/>
            </a:xfrm>
            <a:custGeom>
              <a:rect b="b" l="l" r="r" t="t"/>
              <a:pathLst>
                <a:path extrusionOk="0" h="131222" w="34141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958225" y="-871950"/>
              <a:ext cx="654275" cy="667050"/>
            </a:xfrm>
            <a:custGeom>
              <a:rect b="b" l="l" r="r" t="t"/>
              <a:pathLst>
                <a:path extrusionOk="0" h="26682" w="26171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4153125" y="-971925"/>
              <a:ext cx="663650" cy="804050"/>
            </a:xfrm>
            <a:custGeom>
              <a:rect b="b" l="l" r="r" t="t"/>
              <a:pathLst>
                <a:path extrusionOk="0" h="32162" w="26546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134400" y="-14742625"/>
              <a:ext cx="3351175" cy="14980750"/>
            </a:xfrm>
            <a:custGeom>
              <a:rect b="b" l="l" r="r" t="t"/>
              <a:pathLst>
                <a:path extrusionOk="0" h="599230" w="134047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77225" y="-5894425"/>
              <a:ext cx="492550" cy="1041275"/>
            </a:xfrm>
            <a:custGeom>
              <a:rect b="b" l="l" r="r" t="t"/>
              <a:pathLst>
                <a:path extrusionOk="0" h="41651" w="19702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905375" y="-12970750"/>
              <a:ext cx="146650" cy="484700"/>
            </a:xfrm>
            <a:custGeom>
              <a:rect b="b" l="l" r="r" t="t"/>
              <a:pathLst>
                <a:path extrusionOk="0" h="19388" w="5866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929325" y="-151250"/>
              <a:ext cx="698500" cy="231125"/>
            </a:xfrm>
            <a:custGeom>
              <a:rect b="b" l="l" r="r" t="t"/>
              <a:pathLst>
                <a:path extrusionOk="0" h="9245" w="2794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998275" y="-9637150"/>
              <a:ext cx="173175" cy="1232575"/>
            </a:xfrm>
            <a:custGeom>
              <a:rect b="b" l="l" r="r" t="t"/>
              <a:pathLst>
                <a:path extrusionOk="0" h="49303" w="6927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3089850" y="-12951325"/>
              <a:ext cx="63150" cy="795725"/>
            </a:xfrm>
            <a:custGeom>
              <a:rect b="b" l="l" r="r" t="t"/>
              <a:pathLst>
                <a:path extrusionOk="0" h="31829" w="2526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3102475" y="-6007050"/>
              <a:ext cx="101550" cy="303000"/>
            </a:xfrm>
            <a:custGeom>
              <a:rect b="b" l="l" r="r" t="t"/>
              <a:pathLst>
                <a:path extrusionOk="0" h="12120" w="4062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3132050" y="-4534450"/>
              <a:ext cx="494375" cy="424550"/>
            </a:xfrm>
            <a:custGeom>
              <a:rect b="b" l="l" r="r" t="t"/>
              <a:pathLst>
                <a:path extrusionOk="0" h="16982" w="19775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3313400" y="-12245425"/>
              <a:ext cx="471850" cy="1253575"/>
            </a:xfrm>
            <a:custGeom>
              <a:rect b="b" l="l" r="r" t="t"/>
              <a:pathLst>
                <a:path extrusionOk="0" h="50143" w="18874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3356900" y="-12146375"/>
              <a:ext cx="286250" cy="839200"/>
            </a:xfrm>
            <a:custGeom>
              <a:rect b="b" l="l" r="r" t="t"/>
              <a:pathLst>
                <a:path extrusionOk="0" h="33568" w="1145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3440300" y="-11887525"/>
              <a:ext cx="129700" cy="365325"/>
            </a:xfrm>
            <a:custGeom>
              <a:rect b="b" l="l" r="r" t="t"/>
              <a:pathLst>
                <a:path extrusionOk="0" h="14613" w="5188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3450225" y="-14021900"/>
              <a:ext cx="117075" cy="314100"/>
            </a:xfrm>
            <a:custGeom>
              <a:rect b="b" l="l" r="r" t="t"/>
              <a:pathLst>
                <a:path extrusionOk="0" h="12564" w="4683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3465525" y="-12083450"/>
              <a:ext cx="280875" cy="990700"/>
            </a:xfrm>
            <a:custGeom>
              <a:rect b="b" l="l" r="r" t="t"/>
              <a:pathLst>
                <a:path extrusionOk="0" h="39628" w="11235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3565875" y="-6032950"/>
              <a:ext cx="115475" cy="325200"/>
            </a:xfrm>
            <a:custGeom>
              <a:rect b="b" l="l" r="r" t="t"/>
              <a:pathLst>
                <a:path extrusionOk="0" h="13008" w="4619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3582375" y="-6818475"/>
              <a:ext cx="91525" cy="319350"/>
            </a:xfrm>
            <a:custGeom>
              <a:rect b="b" l="l" r="r" t="t"/>
              <a:pathLst>
                <a:path extrusionOk="0" h="12774" w="3661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3600400" y="-8117675"/>
              <a:ext cx="97225" cy="298075"/>
            </a:xfrm>
            <a:custGeom>
              <a:rect b="b" l="l" r="r" t="t"/>
              <a:pathLst>
                <a:path extrusionOk="0" h="11923" w="3889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3622200" y="-9390625"/>
              <a:ext cx="85800" cy="276150"/>
            </a:xfrm>
            <a:custGeom>
              <a:rect b="b" l="l" r="r" t="t"/>
              <a:pathLst>
                <a:path extrusionOk="0" h="11046" w="3432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3801175" y="-11160325"/>
              <a:ext cx="232325" cy="145025"/>
            </a:xfrm>
            <a:custGeom>
              <a:rect b="b" l="l" r="r" t="t"/>
              <a:pathLst>
                <a:path extrusionOk="0" h="5801" w="9293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827300" y="-14040400"/>
              <a:ext cx="130875" cy="269050"/>
            </a:xfrm>
            <a:custGeom>
              <a:rect b="b" l="l" r="r" t="t"/>
              <a:pathLst>
                <a:path extrusionOk="0" h="10762" w="5235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3936150" y="-5991925"/>
              <a:ext cx="23000" cy="68825"/>
            </a:xfrm>
            <a:custGeom>
              <a:rect b="b" l="l" r="r" t="t"/>
              <a:pathLst>
                <a:path extrusionOk="0" h="2753" w="92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4026450" y="-6012600"/>
              <a:ext cx="108125" cy="302700"/>
            </a:xfrm>
            <a:custGeom>
              <a:rect b="b" l="l" r="r" t="t"/>
              <a:pathLst>
                <a:path extrusionOk="0" h="12108" w="4325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4028175" y="-12304350"/>
              <a:ext cx="478100" cy="1257275"/>
            </a:xfrm>
            <a:custGeom>
              <a:rect b="b" l="l" r="r" t="t"/>
              <a:pathLst>
                <a:path extrusionOk="0" h="50291" w="19124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4071550" y="-12205000"/>
              <a:ext cx="293600" cy="827500"/>
            </a:xfrm>
            <a:custGeom>
              <a:rect b="b" l="l" r="r" t="t"/>
              <a:pathLst>
                <a:path extrusionOk="0" h="33100" w="11744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133700" y="-136125"/>
              <a:ext cx="693225" cy="245925"/>
            </a:xfrm>
            <a:custGeom>
              <a:rect b="b" l="l" r="r" t="t"/>
              <a:pathLst>
                <a:path extrusionOk="0" h="9837" w="27729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4115575" y="-4653850"/>
              <a:ext cx="457575" cy="597950"/>
            </a:xfrm>
            <a:custGeom>
              <a:rect b="b" l="l" r="r" t="t"/>
              <a:pathLst>
                <a:path extrusionOk="0" h="23918" w="18303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153875" y="-11949225"/>
              <a:ext cx="109325" cy="354525"/>
            </a:xfrm>
            <a:custGeom>
              <a:rect b="b" l="l" r="r" t="t"/>
              <a:pathLst>
                <a:path extrusionOk="0" h="14181" w="4373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189800" y="-14009875"/>
              <a:ext cx="99925" cy="233900"/>
            </a:xfrm>
            <a:custGeom>
              <a:rect b="b" l="l" r="r" t="t"/>
              <a:pathLst>
                <a:path extrusionOk="0" h="9356" w="3997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4187975" y="-12091450"/>
              <a:ext cx="279225" cy="936375"/>
            </a:xfrm>
            <a:custGeom>
              <a:rect b="b" l="l" r="r" t="t"/>
              <a:pathLst>
                <a:path extrusionOk="0" h="37455" w="11169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4446900" y="-6109475"/>
              <a:ext cx="111600" cy="289725"/>
            </a:xfrm>
            <a:custGeom>
              <a:rect b="b" l="l" r="r" t="t"/>
              <a:pathLst>
                <a:path extrusionOk="0" h="11589" w="4464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544750" y="-9709950"/>
              <a:ext cx="133075" cy="1278550"/>
            </a:xfrm>
            <a:custGeom>
              <a:rect b="b" l="l" r="r" t="t"/>
              <a:pathLst>
                <a:path extrusionOk="0" h="51142" w="5323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4611225" y="-12860925"/>
              <a:ext cx="98950" cy="744500"/>
            </a:xfrm>
            <a:custGeom>
              <a:rect b="b" l="l" r="r" t="t"/>
              <a:pathLst>
                <a:path extrusionOk="0" h="29780" w="3958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4965525" y="-6010450"/>
              <a:ext cx="445500" cy="1166250"/>
            </a:xfrm>
            <a:custGeom>
              <a:rect b="b" l="l" r="r" t="t"/>
              <a:pathLst>
                <a:path extrusionOk="0" h="46650" w="1782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37"/>
          <p:cNvSpPr txBox="1"/>
          <p:nvPr>
            <p:ph idx="1" type="subTitle"/>
          </p:nvPr>
        </p:nvSpPr>
        <p:spPr>
          <a:xfrm>
            <a:off x="720000" y="2515050"/>
            <a:ext cx="44235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Ходене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Танцуване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Издаване на звуци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8"/>
          <p:cNvSpPr txBox="1"/>
          <p:nvPr>
            <p:ph type="title"/>
          </p:nvPr>
        </p:nvSpPr>
        <p:spPr>
          <a:xfrm>
            <a:off x="1591050" y="1307100"/>
            <a:ext cx="5961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Montserrat SemiBold"/>
                <a:ea typeface="Montserrat SemiBold"/>
                <a:cs typeface="Montserrat SemiBold"/>
                <a:sym typeface="Montserrat SemiBold"/>
              </a:rPr>
              <a:t>Демонстрация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080" name="Google Shape;1080;p38"/>
          <p:cNvGrpSpPr/>
          <p:nvPr/>
        </p:nvGrpSpPr>
        <p:grpSpPr>
          <a:xfrm>
            <a:off x="7027422" y="2118262"/>
            <a:ext cx="1786942" cy="2148677"/>
            <a:chOff x="1513750" y="-5443200"/>
            <a:chExt cx="4592500" cy="5681325"/>
          </a:xfrm>
        </p:grpSpPr>
        <p:sp>
          <p:nvSpPr>
            <p:cNvPr id="1081" name="Google Shape;1081;p38"/>
            <p:cNvSpPr/>
            <p:nvPr/>
          </p:nvSpPr>
          <p:spPr>
            <a:xfrm>
              <a:off x="1513750" y="-5443200"/>
              <a:ext cx="4592500" cy="5681325"/>
            </a:xfrm>
            <a:custGeom>
              <a:rect b="b" l="l" r="r" t="t"/>
              <a:pathLst>
                <a:path extrusionOk="0" h="227253" w="18370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1569975" y="-157300"/>
              <a:ext cx="777175" cy="344450"/>
            </a:xfrm>
            <a:custGeom>
              <a:rect b="b" l="l" r="r" t="t"/>
              <a:pathLst>
                <a:path extrusionOk="0" h="13778" w="31087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1815500" y="-477225"/>
              <a:ext cx="319775" cy="296125"/>
            </a:xfrm>
            <a:custGeom>
              <a:rect b="b" l="l" r="r" t="t"/>
              <a:pathLst>
                <a:path extrusionOk="0" h="11845" w="12791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1845000" y="-815975"/>
              <a:ext cx="310075" cy="317625"/>
            </a:xfrm>
            <a:custGeom>
              <a:rect b="b" l="l" r="r" t="t"/>
              <a:pathLst>
                <a:path extrusionOk="0" h="12705" w="12403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1884800" y="-1244375"/>
              <a:ext cx="350650" cy="444600"/>
            </a:xfrm>
            <a:custGeom>
              <a:rect b="b" l="l" r="r" t="t"/>
              <a:pathLst>
                <a:path extrusionOk="0" h="17784" w="14026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2009100" y="-1581950"/>
              <a:ext cx="337275" cy="462400"/>
            </a:xfrm>
            <a:custGeom>
              <a:rect b="b" l="l" r="r" t="t"/>
              <a:pathLst>
                <a:path extrusionOk="0" h="18496" w="13491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2201000" y="-1825050"/>
              <a:ext cx="520875" cy="466575"/>
            </a:xfrm>
            <a:custGeom>
              <a:rect b="b" l="l" r="r" t="t"/>
              <a:pathLst>
                <a:path extrusionOk="0" h="18663" w="20835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2553925" y="-5025800"/>
              <a:ext cx="189325" cy="299450"/>
            </a:xfrm>
            <a:custGeom>
              <a:rect b="b" l="l" r="r" t="t"/>
              <a:pathLst>
                <a:path extrusionOk="0" h="11978" w="7573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2663775" y="-1851550"/>
              <a:ext cx="307025" cy="294450"/>
            </a:xfrm>
            <a:custGeom>
              <a:rect b="b" l="l" r="r" t="t"/>
              <a:pathLst>
                <a:path extrusionOk="0" h="11778" w="12281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2780400" y="-4928325"/>
              <a:ext cx="219125" cy="93850"/>
            </a:xfrm>
            <a:custGeom>
              <a:rect b="b" l="l" r="r" t="t"/>
              <a:pathLst>
                <a:path extrusionOk="0" h="3754" w="8765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2966150" y="-3419525"/>
              <a:ext cx="2014200" cy="2326650"/>
            </a:xfrm>
            <a:custGeom>
              <a:rect b="b" l="l" r="r" t="t"/>
              <a:pathLst>
                <a:path extrusionOk="0" h="93066" w="80568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3018550" y="-5352050"/>
              <a:ext cx="1921675" cy="998125"/>
            </a:xfrm>
            <a:custGeom>
              <a:rect b="b" l="l" r="r" t="t"/>
              <a:pathLst>
                <a:path extrusionOk="0" h="39925" w="76867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3181875" y="-3143250"/>
              <a:ext cx="1557700" cy="1015275"/>
            </a:xfrm>
            <a:custGeom>
              <a:rect b="b" l="l" r="r" t="t"/>
              <a:pathLst>
                <a:path extrusionOk="0" h="40611" w="62308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3243025" y="-3078775"/>
              <a:ext cx="1446625" cy="902650"/>
            </a:xfrm>
            <a:custGeom>
              <a:rect b="b" l="l" r="r" t="t"/>
              <a:pathLst>
                <a:path extrusionOk="0" h="36106" w="57865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68700" y="-1919200"/>
              <a:ext cx="385050" cy="307275"/>
            </a:xfrm>
            <a:custGeom>
              <a:rect b="b" l="l" r="r" t="t"/>
              <a:pathLst>
                <a:path extrusionOk="0" h="12291" w="15402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320775" y="-1874375"/>
              <a:ext cx="274750" cy="202300"/>
            </a:xfrm>
            <a:custGeom>
              <a:rect b="b" l="l" r="r" t="t"/>
              <a:pathLst>
                <a:path extrusionOk="0" h="8092" w="1099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3412500" y="-5001475"/>
              <a:ext cx="249550" cy="265975"/>
            </a:xfrm>
            <a:custGeom>
              <a:rect b="b" l="l" r="r" t="t"/>
              <a:pathLst>
                <a:path extrusionOk="0" h="10639" w="9982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3464125" y="-4953325"/>
              <a:ext cx="147225" cy="162325"/>
            </a:xfrm>
            <a:custGeom>
              <a:rect b="b" l="l" r="r" t="t"/>
              <a:pathLst>
                <a:path extrusionOk="0" h="6493" w="5889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3749300" y="-3621475"/>
              <a:ext cx="443300" cy="173150"/>
            </a:xfrm>
            <a:custGeom>
              <a:rect b="b" l="l" r="r" t="t"/>
              <a:pathLst>
                <a:path extrusionOk="0" h="6926" w="17732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3781875" y="-3807250"/>
              <a:ext cx="401200" cy="156325"/>
            </a:xfrm>
            <a:custGeom>
              <a:rect b="b" l="l" r="r" t="t"/>
              <a:pathLst>
                <a:path extrusionOk="0" h="6253" w="16048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3788325" y="-4073200"/>
              <a:ext cx="410725" cy="235650"/>
            </a:xfrm>
            <a:custGeom>
              <a:rect b="b" l="l" r="r" t="t"/>
              <a:pathLst>
                <a:path extrusionOk="0" h="9426" w="16429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3794475" y="-4274300"/>
              <a:ext cx="428375" cy="163475"/>
            </a:xfrm>
            <a:custGeom>
              <a:rect b="b" l="l" r="r" t="t"/>
              <a:pathLst>
                <a:path extrusionOk="0" h="6539" w="17135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3816600" y="-1942025"/>
              <a:ext cx="371225" cy="321600"/>
            </a:xfrm>
            <a:custGeom>
              <a:rect b="b" l="l" r="r" t="t"/>
              <a:pathLst>
                <a:path extrusionOk="0" h="12864" w="14849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3869300" y="-1882225"/>
              <a:ext cx="259075" cy="197500"/>
            </a:xfrm>
            <a:custGeom>
              <a:rect b="b" l="l" r="r" t="t"/>
              <a:pathLst>
                <a:path extrusionOk="0" h="7900" w="10363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4276000" y="-4989475"/>
              <a:ext cx="282575" cy="302450"/>
            </a:xfrm>
            <a:custGeom>
              <a:rect b="b" l="l" r="r" t="t"/>
              <a:pathLst>
                <a:path extrusionOk="0" h="12098" w="11303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4326400" y="-4947825"/>
              <a:ext cx="182700" cy="205650"/>
            </a:xfrm>
            <a:custGeom>
              <a:rect b="b" l="l" r="r" t="t"/>
              <a:pathLst>
                <a:path extrusionOk="0" h="8226" w="7308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4355425" y="-1981525"/>
              <a:ext cx="382925" cy="346600"/>
            </a:xfrm>
            <a:custGeom>
              <a:rect b="b" l="l" r="r" t="t"/>
              <a:pathLst>
                <a:path extrusionOk="0" h="13864" w="15317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4408600" y="-1931875"/>
              <a:ext cx="268125" cy="234650"/>
            </a:xfrm>
            <a:custGeom>
              <a:rect b="b" l="l" r="r" t="t"/>
              <a:pathLst>
                <a:path extrusionOk="0" h="9386" w="10725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4995525" y="-1986200"/>
              <a:ext cx="362625" cy="363125"/>
            </a:xfrm>
            <a:custGeom>
              <a:rect b="b" l="l" r="r" t="t"/>
              <a:pathLst>
                <a:path extrusionOk="0" h="14525" w="14505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5007825" y="-4945650"/>
              <a:ext cx="152600" cy="109000"/>
            </a:xfrm>
            <a:custGeom>
              <a:rect b="b" l="l" r="r" t="t"/>
              <a:pathLst>
                <a:path extrusionOk="0" h="4360" w="6104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187575" y="-5027625"/>
              <a:ext cx="196250" cy="290625"/>
            </a:xfrm>
            <a:custGeom>
              <a:rect b="b" l="l" r="r" t="t"/>
              <a:pathLst>
                <a:path extrusionOk="0" h="11625" w="785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5197100" y="-1938700"/>
              <a:ext cx="514750" cy="504725"/>
            </a:xfrm>
            <a:custGeom>
              <a:rect b="b" l="l" r="r" t="t"/>
              <a:pathLst>
                <a:path extrusionOk="0" h="20189" w="2059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5320650" y="-201275"/>
              <a:ext cx="739375" cy="358100"/>
            </a:xfrm>
            <a:custGeom>
              <a:rect b="b" l="l" r="r" t="t"/>
              <a:pathLst>
                <a:path extrusionOk="0" h="14324" w="29575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5465525" y="-1611125"/>
              <a:ext cx="398125" cy="468750"/>
            </a:xfrm>
            <a:custGeom>
              <a:rect b="b" l="l" r="r" t="t"/>
              <a:pathLst>
                <a:path extrusionOk="0" h="18750" w="15925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5495025" y="-468050"/>
              <a:ext cx="385075" cy="272450"/>
            </a:xfrm>
            <a:custGeom>
              <a:rect b="b" l="l" r="r" t="t"/>
              <a:pathLst>
                <a:path extrusionOk="0" h="10898" w="15403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5563400" y="-796150"/>
              <a:ext cx="346975" cy="328950"/>
            </a:xfrm>
            <a:custGeom>
              <a:rect b="b" l="l" r="r" t="t"/>
              <a:pathLst>
                <a:path extrusionOk="0" h="13158" w="13879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5563875" y="-1215875"/>
              <a:ext cx="346025" cy="418100"/>
            </a:xfrm>
            <a:custGeom>
              <a:rect b="b" l="l" r="r" t="t"/>
              <a:pathLst>
                <a:path extrusionOk="0" h="16724" w="13841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8"/>
          <p:cNvGrpSpPr/>
          <p:nvPr/>
        </p:nvGrpSpPr>
        <p:grpSpPr>
          <a:xfrm>
            <a:off x="384763" y="1562824"/>
            <a:ext cx="1410417" cy="2704132"/>
            <a:chOff x="2206525" y="-5910425"/>
            <a:chExt cx="3206950" cy="6148550"/>
          </a:xfrm>
        </p:grpSpPr>
        <p:sp>
          <p:nvSpPr>
            <p:cNvPr id="1119" name="Google Shape;1119;p38"/>
            <p:cNvSpPr/>
            <p:nvPr/>
          </p:nvSpPr>
          <p:spPr>
            <a:xfrm>
              <a:off x="2206525" y="-3493650"/>
              <a:ext cx="3206950" cy="3731775"/>
            </a:xfrm>
            <a:custGeom>
              <a:rect b="b" l="l" r="r" t="t"/>
              <a:pathLst>
                <a:path extrusionOk="0" h="149271" w="128278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2259375" y="-1712125"/>
              <a:ext cx="136950" cy="239975"/>
            </a:xfrm>
            <a:custGeom>
              <a:rect b="b" l="l" r="r" t="t"/>
              <a:pathLst>
                <a:path extrusionOk="0" h="9599" w="5478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2259375" y="-1443500"/>
              <a:ext cx="149550" cy="278025"/>
            </a:xfrm>
            <a:custGeom>
              <a:rect b="b" l="l" r="r" t="t"/>
              <a:pathLst>
                <a:path extrusionOk="0" h="11121" w="5982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2275500" y="-1160975"/>
              <a:ext cx="173525" cy="240500"/>
            </a:xfrm>
            <a:custGeom>
              <a:rect b="b" l="l" r="r" t="t"/>
              <a:pathLst>
                <a:path extrusionOk="0" h="9620" w="6941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2303050" y="-931450"/>
              <a:ext cx="184625" cy="229050"/>
            </a:xfrm>
            <a:custGeom>
              <a:rect b="b" l="l" r="r" t="t"/>
              <a:pathLst>
                <a:path extrusionOk="0" h="9162" w="7385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2273875" y="-2044875"/>
              <a:ext cx="186400" cy="329825"/>
            </a:xfrm>
            <a:custGeom>
              <a:rect b="b" l="l" r="r" t="t"/>
              <a:pathLst>
                <a:path extrusionOk="0" h="13193" w="7456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2337525" y="-760300"/>
              <a:ext cx="192775" cy="262750"/>
            </a:xfrm>
            <a:custGeom>
              <a:rect b="b" l="l" r="r" t="t"/>
              <a:pathLst>
                <a:path extrusionOk="0" h="10510" w="7711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2347150" y="-2283275"/>
              <a:ext cx="208925" cy="312450"/>
            </a:xfrm>
            <a:custGeom>
              <a:rect b="b" l="l" r="r" t="t"/>
              <a:pathLst>
                <a:path extrusionOk="0" h="12498" w="8357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2474475" y="-2506200"/>
              <a:ext cx="280875" cy="377950"/>
            </a:xfrm>
            <a:custGeom>
              <a:rect b="b" l="l" r="r" t="t"/>
              <a:pathLst>
                <a:path extrusionOk="0" h="15118" w="11235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2326275" y="-595925"/>
              <a:ext cx="507225" cy="353800"/>
            </a:xfrm>
            <a:custGeom>
              <a:rect b="b" l="l" r="r" t="t"/>
              <a:pathLst>
                <a:path extrusionOk="0" h="14152" w="20289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2724075" y="-5910425"/>
              <a:ext cx="2211825" cy="2418550"/>
            </a:xfrm>
            <a:custGeom>
              <a:rect b="b" l="l" r="r" t="t"/>
              <a:pathLst>
                <a:path extrusionOk="0" h="96742" w="88473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2741250" y="-2612700"/>
              <a:ext cx="238825" cy="581925"/>
            </a:xfrm>
            <a:custGeom>
              <a:rect b="b" l="l" r="r" t="t"/>
              <a:pathLst>
                <a:path extrusionOk="0" h="23277" w="9553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991750" y="-194200"/>
              <a:ext cx="641200" cy="359875"/>
            </a:xfrm>
            <a:custGeom>
              <a:rect b="b" l="l" r="r" t="t"/>
              <a:pathLst>
                <a:path extrusionOk="0" h="14395" w="25648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2998400" y="-4577025"/>
              <a:ext cx="310925" cy="397400"/>
            </a:xfrm>
            <a:custGeom>
              <a:rect b="b" l="l" r="r" t="t"/>
              <a:pathLst>
                <a:path extrusionOk="0" h="15896" w="12437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2785225" y="-4785350"/>
              <a:ext cx="2107600" cy="841000"/>
            </a:xfrm>
            <a:custGeom>
              <a:rect b="b" l="l" r="r" t="t"/>
              <a:pathLst>
                <a:path extrusionOk="0" h="33640" w="84304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3010550" y="-2748400"/>
              <a:ext cx="1546950" cy="1651225"/>
            </a:xfrm>
            <a:custGeom>
              <a:rect b="b" l="l" r="r" t="t"/>
              <a:pathLst>
                <a:path extrusionOk="0" h="66049" w="61878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048450" y="-4501600"/>
              <a:ext cx="208775" cy="261875"/>
            </a:xfrm>
            <a:custGeom>
              <a:rect b="b" l="l" r="r" t="t"/>
              <a:pathLst>
                <a:path extrusionOk="0" h="10475" w="8351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3155925" y="-419900"/>
              <a:ext cx="191300" cy="187850"/>
            </a:xfrm>
            <a:custGeom>
              <a:rect b="b" l="l" r="r" t="t"/>
              <a:pathLst>
                <a:path extrusionOk="0" h="7514" w="7652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3181525" y="-614150"/>
              <a:ext cx="179175" cy="195325"/>
            </a:xfrm>
            <a:custGeom>
              <a:rect b="b" l="l" r="r" t="t"/>
              <a:pathLst>
                <a:path extrusionOk="0" h="7813" w="7167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3224925" y="-3904400"/>
              <a:ext cx="1153725" cy="353100"/>
            </a:xfrm>
            <a:custGeom>
              <a:rect b="b" l="l" r="r" t="t"/>
              <a:pathLst>
                <a:path extrusionOk="0" h="14124" w="46149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3217225" y="-824050"/>
              <a:ext cx="170425" cy="218775"/>
            </a:xfrm>
            <a:custGeom>
              <a:rect b="b" l="l" r="r" t="t"/>
              <a:pathLst>
                <a:path extrusionOk="0" h="8751" w="6817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3273775" y="-2314375"/>
              <a:ext cx="942175" cy="701475"/>
            </a:xfrm>
            <a:custGeom>
              <a:rect b="b" l="l" r="r" t="t"/>
              <a:pathLst>
                <a:path extrusionOk="0" h="28059" w="37687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3323500" y="-2251475"/>
              <a:ext cx="695550" cy="582125"/>
            </a:xfrm>
            <a:custGeom>
              <a:rect b="b" l="l" r="r" t="t"/>
              <a:pathLst>
                <a:path extrusionOk="0" h="23285" w="27822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3282800" y="-1047000"/>
              <a:ext cx="189075" cy="280825"/>
            </a:xfrm>
            <a:custGeom>
              <a:rect b="b" l="l" r="r" t="t"/>
              <a:pathLst>
                <a:path extrusionOk="0" h="11233" w="7563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3428475" y="-3860100"/>
              <a:ext cx="724850" cy="205225"/>
            </a:xfrm>
            <a:custGeom>
              <a:rect b="b" l="l" r="r" t="t"/>
              <a:pathLst>
                <a:path extrusionOk="0" h="8209" w="28994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3477325" y="-3816500"/>
              <a:ext cx="642550" cy="114375"/>
            </a:xfrm>
            <a:custGeom>
              <a:rect b="b" l="l" r="r" t="t"/>
              <a:pathLst>
                <a:path extrusionOk="0" h="4575" w="25702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3486075" y="-1067675"/>
              <a:ext cx="663700" cy="357625"/>
            </a:xfrm>
            <a:custGeom>
              <a:rect b="b" l="l" r="r" t="t"/>
              <a:pathLst>
                <a:path extrusionOk="0" h="14305" w="26548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3586000" y="-1802300"/>
              <a:ext cx="236900" cy="126850"/>
            </a:xfrm>
            <a:custGeom>
              <a:rect b="b" l="l" r="r" t="t"/>
              <a:pathLst>
                <a:path extrusionOk="0" h="5074" w="9476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3672150" y="-3493125"/>
              <a:ext cx="277475" cy="136950"/>
            </a:xfrm>
            <a:custGeom>
              <a:rect b="b" l="l" r="r" t="t"/>
              <a:pathLst>
                <a:path extrusionOk="0" h="5478" w="11099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3687550" y="-2935900"/>
              <a:ext cx="249200" cy="135050"/>
            </a:xfrm>
            <a:custGeom>
              <a:rect b="b" l="l" r="r" t="t"/>
              <a:pathLst>
                <a:path extrusionOk="0" h="5402" w="9968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3690800" y="-3356550"/>
              <a:ext cx="248150" cy="214250"/>
            </a:xfrm>
            <a:custGeom>
              <a:rect b="b" l="l" r="r" t="t"/>
              <a:pathLst>
                <a:path extrusionOk="0" h="8570" w="9926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3695250" y="-3122850"/>
              <a:ext cx="241200" cy="162825"/>
            </a:xfrm>
            <a:custGeom>
              <a:rect b="b" l="l" r="r" t="t"/>
              <a:pathLst>
                <a:path extrusionOk="0" h="6513" w="9648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3770600" y="-5856725"/>
              <a:ext cx="303975" cy="323900"/>
            </a:xfrm>
            <a:custGeom>
              <a:rect b="b" l="l" r="r" t="t"/>
              <a:pathLst>
                <a:path extrusionOk="0" h="12956" w="12159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3818725" y="-5518775"/>
              <a:ext cx="118025" cy="669325"/>
            </a:xfrm>
            <a:custGeom>
              <a:rect b="b" l="l" r="r" t="t"/>
              <a:pathLst>
                <a:path extrusionOk="0" h="26773" w="4721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3781125" y="-2120975"/>
              <a:ext cx="396925" cy="450400"/>
            </a:xfrm>
            <a:custGeom>
              <a:rect b="b" l="l" r="r" t="t"/>
              <a:pathLst>
                <a:path extrusionOk="0" h="18016" w="15877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3987050" y="-212100"/>
              <a:ext cx="644025" cy="384375"/>
            </a:xfrm>
            <a:custGeom>
              <a:rect b="b" l="l" r="r" t="t"/>
              <a:pathLst>
                <a:path extrusionOk="0" h="15375" w="25761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4106075" y="-1029625"/>
              <a:ext cx="178725" cy="226450"/>
            </a:xfrm>
            <a:custGeom>
              <a:rect b="b" l="l" r="r" t="t"/>
              <a:pathLst>
                <a:path extrusionOk="0" h="9058" w="7149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4170325" y="-840925"/>
              <a:ext cx="165975" cy="224525"/>
            </a:xfrm>
            <a:custGeom>
              <a:rect b="b" l="l" r="r" t="t"/>
              <a:pathLst>
                <a:path extrusionOk="0" h="8981" w="6639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4201275" y="-426325"/>
              <a:ext cx="169075" cy="165250"/>
            </a:xfrm>
            <a:custGeom>
              <a:rect b="b" l="l" r="r" t="t"/>
              <a:pathLst>
                <a:path extrusionOk="0" h="6610" w="6763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225700" y="-618325"/>
              <a:ext cx="131475" cy="175000"/>
            </a:xfrm>
            <a:custGeom>
              <a:rect b="b" l="l" r="r" t="t"/>
              <a:pathLst>
                <a:path extrusionOk="0" h="7000" w="5259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4276175" y="-4566250"/>
              <a:ext cx="343200" cy="409925"/>
            </a:xfrm>
            <a:custGeom>
              <a:rect b="b" l="l" r="r" t="t"/>
              <a:pathLst>
                <a:path extrusionOk="0" h="16397" w="13728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4325625" y="-4511175"/>
              <a:ext cx="242975" cy="295250"/>
            </a:xfrm>
            <a:custGeom>
              <a:rect b="b" l="l" r="r" t="t"/>
              <a:pathLst>
                <a:path extrusionOk="0" h="11810" w="9719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4340125" y="-3551325"/>
              <a:ext cx="1950" cy="1925"/>
            </a:xfrm>
            <a:custGeom>
              <a:rect b="b" l="l" r="r" t="t"/>
              <a:pathLst>
                <a:path extrusionOk="0" h="77" w="78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571825" y="-2664650"/>
              <a:ext cx="218825" cy="611475"/>
            </a:xfrm>
            <a:custGeom>
              <a:rect b="b" l="l" r="r" t="t"/>
              <a:pathLst>
                <a:path extrusionOk="0" h="24459" w="8753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4822900" y="-2474225"/>
              <a:ext cx="268150" cy="353625"/>
            </a:xfrm>
            <a:custGeom>
              <a:rect b="b" l="l" r="r" t="t"/>
              <a:pathLst>
                <a:path extrusionOk="0" h="14145" w="10726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4930250" y="-607050"/>
              <a:ext cx="454950" cy="312100"/>
            </a:xfrm>
            <a:custGeom>
              <a:rect b="b" l="l" r="r" t="t"/>
              <a:pathLst>
                <a:path extrusionOk="0" h="12484" w="18198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4976575" y="-2234600"/>
              <a:ext cx="267850" cy="394625"/>
            </a:xfrm>
            <a:custGeom>
              <a:rect b="b" l="l" r="r" t="t"/>
              <a:pathLst>
                <a:path extrusionOk="0" h="15785" w="10714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5107000" y="-895650"/>
              <a:ext cx="184350" cy="273525"/>
            </a:xfrm>
            <a:custGeom>
              <a:rect b="b" l="l" r="r" t="t"/>
              <a:pathLst>
                <a:path extrusionOk="0" h="10941" w="7374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5085250" y="-1900300"/>
              <a:ext cx="226675" cy="419825"/>
            </a:xfrm>
            <a:custGeom>
              <a:rect b="b" l="l" r="r" t="t"/>
              <a:pathLst>
                <a:path extrusionOk="0" h="16793" w="9067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5134400" y="-1487625"/>
              <a:ext cx="184200" cy="295050"/>
            </a:xfrm>
            <a:custGeom>
              <a:rect b="b" l="l" r="r" t="t"/>
              <a:pathLst>
                <a:path extrusionOk="0" h="11802" w="7368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5145650" y="-1171400"/>
              <a:ext cx="169675" cy="265525"/>
            </a:xfrm>
            <a:custGeom>
              <a:rect b="b" l="l" r="r" t="t"/>
              <a:pathLst>
                <a:path extrusionOk="0" h="10621" w="6787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"/>
          <p:cNvSpPr txBox="1"/>
          <p:nvPr>
            <p:ph type="ctrTitle"/>
          </p:nvPr>
        </p:nvSpPr>
        <p:spPr>
          <a:xfrm>
            <a:off x="735250" y="121925"/>
            <a:ext cx="52740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Благодаря за вниманието!</a:t>
            </a:r>
            <a:endParaRPr b="1"/>
          </a:p>
        </p:txBody>
      </p:sp>
      <p:sp>
        <p:nvSpPr>
          <p:cNvPr id="1175" name="Google Shape;1175;p39"/>
          <p:cNvSpPr txBox="1"/>
          <p:nvPr>
            <p:ph idx="1" type="subTitle"/>
          </p:nvPr>
        </p:nvSpPr>
        <p:spPr>
          <a:xfrm>
            <a:off x="735250" y="1679763"/>
            <a:ext cx="4196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Имате въпроси</a:t>
            </a:r>
            <a:r>
              <a:rPr lang="en"/>
              <a:t>? Питайте Надежда: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nadezhdaivn2006@gmail.com</a:t>
            </a:r>
            <a:br>
              <a:rPr lang="en"/>
            </a:br>
            <a:r>
              <a:rPr lang="en"/>
              <a:t>0988790643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6" name="Google Shape;1176;p39"/>
          <p:cNvGrpSpPr/>
          <p:nvPr/>
        </p:nvGrpSpPr>
        <p:grpSpPr>
          <a:xfrm>
            <a:off x="1706768" y="2568488"/>
            <a:ext cx="650040" cy="627459"/>
            <a:chOff x="-293121" y="2059809"/>
            <a:chExt cx="923745" cy="823762"/>
          </a:xfrm>
        </p:grpSpPr>
        <p:sp>
          <p:nvSpPr>
            <p:cNvPr id="1177" name="Google Shape;1177;p39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39"/>
          <p:cNvGrpSpPr/>
          <p:nvPr/>
        </p:nvGrpSpPr>
        <p:grpSpPr>
          <a:xfrm>
            <a:off x="2551993" y="2568488"/>
            <a:ext cx="650040" cy="627459"/>
            <a:chOff x="-293121" y="2059809"/>
            <a:chExt cx="923745" cy="823762"/>
          </a:xfrm>
        </p:grpSpPr>
        <p:sp>
          <p:nvSpPr>
            <p:cNvPr id="1180" name="Google Shape;1180;p39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39"/>
          <p:cNvGrpSpPr/>
          <p:nvPr/>
        </p:nvGrpSpPr>
        <p:grpSpPr>
          <a:xfrm>
            <a:off x="6059339" y="1037550"/>
            <a:ext cx="1974823" cy="3565946"/>
            <a:chOff x="-2098925" y="-13867675"/>
            <a:chExt cx="4041800" cy="14105800"/>
          </a:xfrm>
        </p:grpSpPr>
        <p:sp>
          <p:nvSpPr>
            <p:cNvPr id="1183" name="Google Shape;1183;p39"/>
            <p:cNvSpPr/>
            <p:nvPr/>
          </p:nvSpPr>
          <p:spPr>
            <a:xfrm>
              <a:off x="-2098925" y="-13867675"/>
              <a:ext cx="4041800" cy="14105800"/>
            </a:xfrm>
            <a:custGeom>
              <a:rect b="b" l="l" r="r" t="t"/>
              <a:pathLst>
                <a:path extrusionOk="0" h="564232" w="161672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317800" y="-1146850"/>
              <a:ext cx="310550" cy="647350"/>
            </a:xfrm>
            <a:custGeom>
              <a:rect b="b" l="l" r="r" t="t"/>
              <a:pathLst>
                <a:path extrusionOk="0" h="25894" w="12422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295975" y="-1839925"/>
              <a:ext cx="310400" cy="675975"/>
            </a:xfrm>
            <a:custGeom>
              <a:rect b="b" l="l" r="r" t="t"/>
              <a:pathLst>
                <a:path extrusionOk="0" h="27039" w="12416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1260025" y="-2590550"/>
              <a:ext cx="331650" cy="728825"/>
            </a:xfrm>
            <a:custGeom>
              <a:rect b="b" l="l" r="r" t="t"/>
              <a:pathLst>
                <a:path extrusionOk="0" h="29153" w="13266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1227150" y="-12377925"/>
              <a:ext cx="410450" cy="1042875"/>
            </a:xfrm>
            <a:custGeom>
              <a:rect b="b" l="l" r="r" t="t"/>
              <a:pathLst>
                <a:path extrusionOk="0" h="41715" w="16418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073500" y="-399475"/>
              <a:ext cx="788000" cy="474075"/>
            </a:xfrm>
            <a:custGeom>
              <a:rect b="b" l="l" r="r" t="t"/>
              <a:pathLst>
                <a:path extrusionOk="0" h="18963" w="3152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429450" y="-11242100"/>
              <a:ext cx="68975" cy="414450"/>
            </a:xfrm>
            <a:custGeom>
              <a:rect b="b" l="l" r="r" t="t"/>
              <a:pathLst>
                <a:path extrusionOk="0" h="16578" w="2759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427800" y="-10778975"/>
              <a:ext cx="70625" cy="445150"/>
            </a:xfrm>
            <a:custGeom>
              <a:rect b="b" l="l" r="r" t="t"/>
              <a:pathLst>
                <a:path extrusionOk="0" h="17806" w="2825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201525" y="-3434150"/>
              <a:ext cx="355500" cy="959625"/>
            </a:xfrm>
            <a:custGeom>
              <a:rect b="b" l="l" r="r" t="t"/>
              <a:pathLst>
                <a:path extrusionOk="0" h="38385" w="1422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378075" y="-10284250"/>
              <a:ext cx="113925" cy="712875"/>
            </a:xfrm>
            <a:custGeom>
              <a:rect b="b" l="l" r="r" t="t"/>
              <a:pathLst>
                <a:path extrusionOk="0" h="28515" w="4557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291100" y="-9527725"/>
              <a:ext cx="161875" cy="624625"/>
            </a:xfrm>
            <a:custGeom>
              <a:rect b="b" l="l" r="r" t="t"/>
              <a:pathLst>
                <a:path extrusionOk="0" h="24985" w="6475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1130575" y="-8953900"/>
              <a:ext cx="247525" cy="663575"/>
            </a:xfrm>
            <a:custGeom>
              <a:rect b="b" l="l" r="r" t="t"/>
              <a:pathLst>
                <a:path extrusionOk="0" h="26543" w="9901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084300" y="-4192750"/>
              <a:ext cx="381475" cy="989450"/>
            </a:xfrm>
            <a:custGeom>
              <a:rect b="b" l="l" r="r" t="t"/>
              <a:pathLst>
                <a:path extrusionOk="0" h="39578" w="15259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073125" y="-13684075"/>
              <a:ext cx="211475" cy="422725"/>
            </a:xfrm>
            <a:custGeom>
              <a:rect b="b" l="l" r="r" t="t"/>
              <a:pathLst>
                <a:path extrusionOk="0" h="16909" w="8459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907725" y="-8344950"/>
              <a:ext cx="331200" cy="599800"/>
            </a:xfrm>
            <a:custGeom>
              <a:rect b="b" l="l" r="r" t="t"/>
              <a:pathLst>
                <a:path extrusionOk="0" h="23992" w="13248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873925" y="-4726125"/>
              <a:ext cx="393700" cy="852775"/>
            </a:xfrm>
            <a:custGeom>
              <a:rect b="b" l="l" r="r" t="t"/>
              <a:pathLst>
                <a:path extrusionOk="0" h="34111" w="15748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654650" y="-5001825"/>
              <a:ext cx="353600" cy="659450"/>
            </a:xfrm>
            <a:custGeom>
              <a:rect b="b" l="l" r="r" t="t"/>
              <a:pathLst>
                <a:path extrusionOk="0" h="26378" w="14144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681350" y="-7944400"/>
              <a:ext cx="286200" cy="398500"/>
            </a:xfrm>
            <a:custGeom>
              <a:rect b="b" l="l" r="r" t="t"/>
              <a:pathLst>
                <a:path extrusionOk="0" h="15940" w="11448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-925225" y="-13726575"/>
              <a:ext cx="1622975" cy="3220675"/>
            </a:xfrm>
            <a:custGeom>
              <a:rect b="b" l="l" r="r" t="t"/>
              <a:pathLst>
                <a:path extrusionOk="0" h="128827" w="64919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-833850" y="-8902250"/>
              <a:ext cx="1500500" cy="5068450"/>
            </a:xfrm>
            <a:custGeom>
              <a:rect b="b" l="l" r="r" t="t"/>
              <a:pathLst>
                <a:path extrusionOk="0" h="202738" w="6002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-656125" y="-8012600"/>
              <a:ext cx="1132225" cy="1492725"/>
            </a:xfrm>
            <a:custGeom>
              <a:rect b="b" l="l" r="r" t="t"/>
              <a:pathLst>
                <a:path extrusionOk="0" h="59709" w="45289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293000" y="-11413600"/>
              <a:ext cx="150100" cy="377850"/>
            </a:xfrm>
            <a:custGeom>
              <a:rect b="b" l="l" r="r" t="t"/>
              <a:pathLst>
                <a:path extrusionOk="0" h="15114" w="6004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201625" y="-6105775"/>
              <a:ext cx="237325" cy="598050"/>
            </a:xfrm>
            <a:custGeom>
              <a:rect b="b" l="l" r="r" t="t"/>
              <a:pathLst>
                <a:path extrusionOk="0" h="23922" w="9493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241975" y="-5994775"/>
              <a:ext cx="154875" cy="383150"/>
            </a:xfrm>
            <a:custGeom>
              <a:rect b="b" l="l" r="r" t="t"/>
              <a:pathLst>
                <a:path extrusionOk="0" h="15326" w="6195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-136900" y="-6856700"/>
              <a:ext cx="380675" cy="204000"/>
            </a:xfrm>
            <a:custGeom>
              <a:rect b="b" l="l" r="r" t="t"/>
              <a:pathLst>
                <a:path extrusionOk="0" h="8160" w="15227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-265150" y="-9377175"/>
              <a:ext cx="360725" cy="341225"/>
            </a:xfrm>
            <a:custGeom>
              <a:rect b="b" l="l" r="r" t="t"/>
              <a:pathLst>
                <a:path extrusionOk="0" h="13649" w="14429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-261950" y="-9728150"/>
              <a:ext cx="342700" cy="361900"/>
            </a:xfrm>
            <a:custGeom>
              <a:rect b="b" l="l" r="r" t="t"/>
              <a:pathLst>
                <a:path extrusionOk="0" h="14476" w="13708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-257550" y="-9419700"/>
              <a:ext cx="333550" cy="106900"/>
            </a:xfrm>
            <a:custGeom>
              <a:rect b="b" l="l" r="r" t="t"/>
              <a:pathLst>
                <a:path extrusionOk="0" h="4276" w="13342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-260050" y="-10079100"/>
              <a:ext cx="326450" cy="281625"/>
            </a:xfrm>
            <a:custGeom>
              <a:rect b="b" l="l" r="r" t="t"/>
              <a:pathLst>
                <a:path extrusionOk="0" h="11265" w="13058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-180425" y="-6098975"/>
              <a:ext cx="249300" cy="596850"/>
            </a:xfrm>
            <a:custGeom>
              <a:rect b="b" l="l" r="r" t="t"/>
              <a:pathLst>
                <a:path extrusionOk="0" h="23874" w="9972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-259225" y="-10353625"/>
              <a:ext cx="316475" cy="250625"/>
            </a:xfrm>
            <a:custGeom>
              <a:rect b="b" l="l" r="r" t="t"/>
              <a:pathLst>
                <a:path extrusionOk="0" h="10025" w="12659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-135475" y="-6007175"/>
              <a:ext cx="160100" cy="395250"/>
            </a:xfrm>
            <a:custGeom>
              <a:rect b="b" l="l" r="r" t="t"/>
              <a:pathLst>
                <a:path extrusionOk="0" h="15810" w="6404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-265150" y="-11362225"/>
              <a:ext cx="270200" cy="454600"/>
            </a:xfrm>
            <a:custGeom>
              <a:rect b="b" l="l" r="r" t="t"/>
              <a:pathLst>
                <a:path extrusionOk="0" h="18184" w="10808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-460450" y="-6841925"/>
              <a:ext cx="329175" cy="205150"/>
            </a:xfrm>
            <a:custGeom>
              <a:rect b="b" l="l" r="r" t="t"/>
              <a:pathLst>
                <a:path extrusionOk="0" h="8206" w="13167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-629050" y="-7885675"/>
              <a:ext cx="1071325" cy="1199325"/>
            </a:xfrm>
            <a:custGeom>
              <a:rect b="b" l="l" r="r" t="t"/>
              <a:pathLst>
                <a:path extrusionOk="0" h="47973" w="42853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-549200" y="-6224125"/>
              <a:ext cx="234250" cy="582400"/>
            </a:xfrm>
            <a:custGeom>
              <a:rect b="b" l="l" r="r" t="t"/>
              <a:pathLst>
                <a:path extrusionOk="0" h="23296" w="937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-505550" y="-6153000"/>
              <a:ext cx="149300" cy="409725"/>
            </a:xfrm>
            <a:custGeom>
              <a:rect b="b" l="l" r="r" t="t"/>
              <a:pathLst>
                <a:path extrusionOk="0" h="16389" w="5972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-726350" y="-11491225"/>
              <a:ext cx="143600" cy="371075"/>
            </a:xfrm>
            <a:custGeom>
              <a:rect b="b" l="l" r="r" t="t"/>
              <a:pathLst>
                <a:path extrusionOk="0" h="14843" w="5744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-1075800" y="-4898800"/>
              <a:ext cx="283375" cy="609850"/>
            </a:xfrm>
            <a:custGeom>
              <a:rect b="b" l="l" r="r" t="t"/>
              <a:pathLst>
                <a:path extrusionOk="0" h="24394" w="11335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-1030000" y="-7838450"/>
              <a:ext cx="183350" cy="291675"/>
            </a:xfrm>
            <a:custGeom>
              <a:rect b="b" l="l" r="r" t="t"/>
              <a:pathLst>
                <a:path extrusionOk="0" h="11667" w="7334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-1303375" y="-4716375"/>
              <a:ext cx="356700" cy="827975"/>
            </a:xfrm>
            <a:custGeom>
              <a:rect b="b" l="l" r="r" t="t"/>
              <a:pathLst>
                <a:path extrusionOk="0" h="33119" w="14268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-1311800" y="-8001075"/>
              <a:ext cx="292150" cy="432450"/>
            </a:xfrm>
            <a:custGeom>
              <a:rect b="b" l="l" r="r" t="t"/>
              <a:pathLst>
                <a:path extrusionOk="0" h="17298" w="11686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-1476375" y="-4193625"/>
              <a:ext cx="365125" cy="899125"/>
            </a:xfrm>
            <a:custGeom>
              <a:rect b="b" l="l" r="r" t="t"/>
              <a:pathLst>
                <a:path extrusionOk="0" h="35965" w="14605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-1563225" y="-3468100"/>
              <a:ext cx="334400" cy="839800"/>
            </a:xfrm>
            <a:custGeom>
              <a:rect b="b" l="l" r="r" t="t"/>
              <a:pathLst>
                <a:path extrusionOk="0" h="33592" w="13376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-1461425" y="-13673725"/>
              <a:ext cx="196400" cy="459000"/>
            </a:xfrm>
            <a:custGeom>
              <a:rect b="b" l="l" r="r" t="t"/>
              <a:pathLst>
                <a:path extrusionOk="0" h="18360" w="7856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-1513025" y="-8346150"/>
              <a:ext cx="249900" cy="557325"/>
            </a:xfrm>
            <a:custGeom>
              <a:rect b="b" l="l" r="r" t="t"/>
              <a:pathLst>
                <a:path extrusionOk="0" h="22293" w="9996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-1621000" y="-1049725"/>
              <a:ext cx="346375" cy="451925"/>
            </a:xfrm>
            <a:custGeom>
              <a:rect b="b" l="l" r="r" t="t"/>
              <a:pathLst>
                <a:path extrusionOk="0" h="18077" w="13855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-1604750" y="-2707425"/>
              <a:ext cx="312925" cy="888200"/>
            </a:xfrm>
            <a:custGeom>
              <a:rect b="b" l="l" r="r" t="t"/>
              <a:pathLst>
                <a:path extrusionOk="0" h="35528" w="12517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-1614725" y="-1743675"/>
              <a:ext cx="301425" cy="618400"/>
            </a:xfrm>
            <a:custGeom>
              <a:rect b="b" l="l" r="r" t="t"/>
              <a:pathLst>
                <a:path extrusionOk="0" h="24736" w="12057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-1906000" y="-511050"/>
              <a:ext cx="774825" cy="499475"/>
            </a:xfrm>
            <a:custGeom>
              <a:rect b="b" l="l" r="r" t="t"/>
              <a:pathLst>
                <a:path extrusionOk="0" h="19979" w="30993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-1658150" y="-8751425"/>
              <a:ext cx="228450" cy="624625"/>
            </a:xfrm>
            <a:custGeom>
              <a:rect b="b" l="l" r="r" t="t"/>
              <a:pathLst>
                <a:path extrusionOk="0" h="24985" w="9138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-1757700" y="-9208650"/>
              <a:ext cx="218350" cy="639675"/>
            </a:xfrm>
            <a:custGeom>
              <a:rect b="b" l="l" r="r" t="t"/>
              <a:pathLst>
                <a:path extrusionOk="0" h="25587" w="8734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-1990600" y="-11569450"/>
              <a:ext cx="426700" cy="917725"/>
            </a:xfrm>
            <a:custGeom>
              <a:rect b="b" l="l" r="r" t="t"/>
              <a:pathLst>
                <a:path extrusionOk="0" h="36709" w="17068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-1805150" y="-9861850"/>
              <a:ext cx="187375" cy="701950"/>
            </a:xfrm>
            <a:custGeom>
              <a:rect b="b" l="l" r="r" t="t"/>
              <a:pathLst>
                <a:path extrusionOk="0" h="28078" w="7495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-1833875" y="-10556100"/>
              <a:ext cx="160225" cy="656475"/>
            </a:xfrm>
            <a:custGeom>
              <a:rect b="b" l="l" r="r" t="t"/>
              <a:pathLst>
                <a:path extrusionOk="0" h="26259" w="6409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9"/>
          <p:cNvGrpSpPr/>
          <p:nvPr/>
        </p:nvGrpSpPr>
        <p:grpSpPr>
          <a:xfrm>
            <a:off x="861543" y="2568488"/>
            <a:ext cx="650040" cy="627459"/>
            <a:chOff x="-293121" y="2059809"/>
            <a:chExt cx="923745" cy="823762"/>
          </a:xfrm>
        </p:grpSpPr>
        <p:sp>
          <p:nvSpPr>
            <p:cNvPr id="1239" name="Google Shape;1239;p39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9"/>
          <p:cNvGrpSpPr/>
          <p:nvPr/>
        </p:nvGrpSpPr>
        <p:grpSpPr>
          <a:xfrm>
            <a:off x="961385" y="2602788"/>
            <a:ext cx="419285" cy="521490"/>
            <a:chOff x="7613518" y="1501354"/>
            <a:chExt cx="264433" cy="353074"/>
          </a:xfrm>
        </p:grpSpPr>
        <p:sp>
          <p:nvSpPr>
            <p:cNvPr id="1242" name="Google Shape;1242;p39"/>
            <p:cNvSpPr/>
            <p:nvPr/>
          </p:nvSpPr>
          <p:spPr>
            <a:xfrm>
              <a:off x="770706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777343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7613518" y="1501354"/>
              <a:ext cx="264433" cy="353074"/>
            </a:xfrm>
            <a:custGeom>
              <a:rect b="b" l="l" r="r" t="t"/>
              <a:pathLst>
                <a:path extrusionOk="0" h="11145" w="8347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770177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776814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7715337" y="1659025"/>
              <a:ext cx="60382" cy="32820"/>
            </a:xfrm>
            <a:custGeom>
              <a:rect b="b" l="l" r="r" t="t"/>
              <a:pathLst>
                <a:path extrusionOk="0" h="1036" w="1906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39"/>
          <p:cNvGrpSpPr/>
          <p:nvPr/>
        </p:nvGrpSpPr>
        <p:grpSpPr>
          <a:xfrm>
            <a:off x="2682897" y="2602792"/>
            <a:ext cx="388243" cy="521493"/>
            <a:chOff x="6703732" y="3346936"/>
            <a:chExt cx="264813" cy="352693"/>
          </a:xfrm>
        </p:grpSpPr>
        <p:sp>
          <p:nvSpPr>
            <p:cNvPr id="1249" name="Google Shape;1249;p39"/>
            <p:cNvSpPr/>
            <p:nvPr/>
          </p:nvSpPr>
          <p:spPr>
            <a:xfrm>
              <a:off x="6797283" y="3468777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6863272" y="3468777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6814231" y="3507712"/>
              <a:ext cx="43433" cy="15777"/>
            </a:xfrm>
            <a:custGeom>
              <a:rect b="b" l="l" r="r" t="t"/>
              <a:pathLst>
                <a:path extrusionOk="0" h="498" w="1371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902143" y="3489876"/>
              <a:ext cx="32" cy="412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703732" y="3346936"/>
              <a:ext cx="264813" cy="352693"/>
            </a:xfrm>
            <a:custGeom>
              <a:rect b="b" l="l" r="r" t="t"/>
              <a:pathLst>
                <a:path extrusionOk="0" h="11133" w="8359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39"/>
          <p:cNvGrpSpPr/>
          <p:nvPr/>
        </p:nvGrpSpPr>
        <p:grpSpPr>
          <a:xfrm>
            <a:off x="1837672" y="2621487"/>
            <a:ext cx="388247" cy="521468"/>
            <a:chOff x="6702211" y="3782599"/>
            <a:chExt cx="270104" cy="361754"/>
          </a:xfrm>
        </p:grpSpPr>
        <p:sp>
          <p:nvSpPr>
            <p:cNvPr id="1255" name="Google Shape;1255;p39"/>
            <p:cNvSpPr/>
            <p:nvPr/>
          </p:nvSpPr>
          <p:spPr>
            <a:xfrm>
              <a:off x="6798011" y="3907070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6865933" y="3907070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6814231" y="3946765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6702211" y="3782599"/>
              <a:ext cx="270104" cy="361754"/>
            </a:xfrm>
            <a:custGeom>
              <a:rect b="b" l="l" r="r" t="t"/>
              <a:pathLst>
                <a:path extrusionOk="0" h="11419" w="8526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6785941" y="3884229"/>
              <a:ext cx="29082" cy="16442"/>
            </a:xfrm>
            <a:custGeom>
              <a:rect b="b" l="l" r="r" t="t"/>
              <a:pathLst>
                <a:path extrusionOk="0" h="519" w="918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39"/>
          <p:cNvSpPr txBox="1"/>
          <p:nvPr/>
        </p:nvSpPr>
        <p:spPr>
          <a:xfrm>
            <a:off x="2552000" y="3142950"/>
            <a:ext cx="6501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Жаси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1" name="Google Shape;1261;p39"/>
          <p:cNvSpPr txBox="1"/>
          <p:nvPr/>
        </p:nvSpPr>
        <p:spPr>
          <a:xfrm>
            <a:off x="1706738" y="3142950"/>
            <a:ext cx="6501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Сиса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2" name="Google Shape;1262;p39"/>
          <p:cNvSpPr txBox="1"/>
          <p:nvPr/>
        </p:nvSpPr>
        <p:spPr>
          <a:xfrm>
            <a:off x="861500" y="3142950"/>
            <a:ext cx="6501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Надя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